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86" y="-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DEF2FF-4CCA-4AEA-9BD5-58CA5E6E6EDA}" type="datetimeFigureOut">
              <a:rPr lang="en-US" smtClean="0"/>
              <a:t>7/29/2011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6DACFD-55B9-4CCC-AE44-091FCF6250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AAF4-5D40-4C2F-8269-BFCAD933ACFC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1535-9140-45CA-9C19-EF92A631693C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45E1-6AA6-4415-9CA3-BAD5E7B9EF53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C9B5-BF36-4D47-8931-8E55A1F61655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08500-7370-461D-8FAE-DC65AA1D0608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1C54C-FB11-4FC6-B3A2-E71F35FEA057}" type="datetime1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9440-5734-4F7B-A447-6F8139AC44F6}" type="datetime1">
              <a:rPr lang="en-US" smtClean="0"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5173-EED4-4288-8357-DF4EFA32D5A7}" type="datetime1">
              <a:rPr lang="en-US" smtClean="0"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C586-1686-40DD-B920-1DD276E51044}" type="datetime1">
              <a:rPr lang="en-US" smtClean="0"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41CD-5A40-4DAA-A4E4-EC20DB27B78A}" type="datetime1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4F9F-F263-4E0E-BDAD-0B5DC9A5C24E}" type="datetime1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BC1E2-825A-403F-BEB1-0CD75DC30107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3059-DAD9-4C5A-BC70-B8DBDCE478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PRESIDENTS’ CONFERENCE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LAKE JUNALUSKA NC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SEPTEMBER 14 – 16, 2009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022810NARFE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609600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848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NARFE MEMBERSHIP</a:t>
            </a:r>
          </a:p>
          <a:p>
            <a:pPr algn="ctr"/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Report was prepared and presented during 2009 Conference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By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John Clements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Director, Membership Development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022810NARFE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4114800"/>
            <a:ext cx="1524000" cy="1524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NARFE In-House Survey – 1992</a:t>
            </a: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Reasons for Non-Renewal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 Required Chapter Membership		18.4%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 Unreported Death				18.0 %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-  Ill/Nursing Homes/Assisted Care	10.0%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-  Misplaced Renewal Notice		  7.0%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1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BETA Research Membership Study 2000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‘if the chapter requirement was removed’</a:t>
            </a:r>
          </a:p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TOTAL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…Yes, I would remain			    61%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…No, I would not remain		    39%</a:t>
            </a: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8001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BETA Research Former Member Survey 2002</a:t>
            </a: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Disliked having to belong to a chapter	 	     22%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Not enough value for dues			     19%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Not enough time to devote to membership	     19%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Dissatisfaction with perks, Retirement Life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Magazine, Legislative Program and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NARFE services					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13%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</a:t>
            </a:r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Survey data very consistent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Top three reasons for Non-Renewal</a:t>
            </a:r>
          </a:p>
          <a:p>
            <a:pPr lvl="1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Chapter Requirement</a:t>
            </a:r>
          </a:p>
          <a:p>
            <a:pPr lvl="1">
              <a:buFontTx/>
              <a:buChar char="-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Unreported Deaths</a:t>
            </a:r>
          </a:p>
          <a:p>
            <a:pPr lvl="1">
              <a:buFontTx/>
              <a:buChar char="-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Ill-Health (Nursing Home/Assisted Living)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3059-DAD9-4C5A-BC70-B8DBDCE4784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REGION X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22</cp:revision>
  <dcterms:created xsi:type="dcterms:W3CDTF">2011-07-29T19:26:06Z</dcterms:created>
  <dcterms:modified xsi:type="dcterms:W3CDTF">2011-07-29T22:53:25Z</dcterms:modified>
</cp:coreProperties>
</file>