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4AEADC4-F694-4FBC-9210-2A8828DBC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2068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EED24D-D743-43E8-BA00-645A52AB6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351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8FD67394-27E5-46B4-AB13-B1484B6D8048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6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65C8FC3-6F49-4E1D-8B8C-CDE82FEE8D5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53CE28-023D-4C8C-B57A-78565AE10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46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940C-B481-4999-8697-B3B98151E342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D6491-39EA-43B8-9960-B4A17DE014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25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2C9F-CEA8-4814-A019-8B4EF72998A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58995-1E18-4A7B-B42E-2B465CB3F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98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F8F6B-A30C-42FB-B31E-E3EFAF9F4099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4EAF0-905B-4B25-A242-E6594F0E6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74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65B7F8-CC6B-4877-ACE4-263C4077F403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89A34-60E2-457C-8B91-6C4D8FDEF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98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0439D-F36D-4559-82BD-C15120CB043F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3FBD6-5F60-45A2-A606-F462267A3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516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64B47B-0777-46D9-B4A6-C72B6063A982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24A10-8156-4F2B-917D-3A9E29C85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101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14E74C-06AF-4FB2-BF44-58AAB3D319B0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7B15-E8E7-4376-A7C1-22C292B21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486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543B-43F2-42A5-948B-C37E0DDD1E8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1BC2B-6595-4161-9059-8AAF1C932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61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5DF57-5F3D-497E-9662-CC757821436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4AB7-A96B-4A2F-88E7-39F885CB5A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707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D7294A-0566-4D42-8A12-EAFBCE48D005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ADDBC-F6CD-4F63-95C5-F9B6F3651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161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6D2CC3-C73A-4BFB-8750-C621C1296A6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D85C8D18-36CE-4C36-B749-0C23356433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362199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PRACTICAL GOALS AND RESPONSIBILITIES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 LEGISLATIVE ADVOCACY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36DB79D2-B3CA-4BD4-81DB-30DE81B11008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Dealing with volunteers in general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Dealing with volunteers who have accepted a responsibility at the intermediate or chapter level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Other issues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ISSUES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BF09E93-04A7-4FE3-9226-1972D4D2436A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2286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NATIONAL LEVEL GOALS AND RESPONSIBILITIES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8839200" cy="3581400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0" b="1" dirty="0" smtClean="0">
                <a:solidFill>
                  <a:schemeClr val="bg2">
                    <a:lumMod val="25000"/>
                  </a:schemeClr>
                </a:solidFill>
              </a:rPr>
              <a:t>Preserve existing benefits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0" b="1" dirty="0" smtClean="0">
                <a:solidFill>
                  <a:schemeClr val="bg2">
                    <a:lumMod val="25000"/>
                  </a:schemeClr>
                </a:solidFill>
              </a:rPr>
              <a:t>Enhance existing benefits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6000" b="1" dirty="0" smtClean="0">
                <a:solidFill>
                  <a:schemeClr val="bg2">
                    <a:lumMod val="25000"/>
                  </a:schemeClr>
                </a:solidFill>
              </a:rPr>
              <a:t>Additional key positions</a:t>
            </a:r>
            <a:endParaRPr lang="en-US" sz="16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4EF3E7B-01DB-4B40-BBFB-A442C8242DA7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5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Who is responsible?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What are they responsible for?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How are they held accountable?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NATIONAL RESPONSIBILITY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5EC7B48-BAE5-4DF9-AD38-855A118AEC9D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Educate and influence the state’s congressional representatives on the issues important to active and retired federal employees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Provide information on legislative issues to Chapter Legislative Officers/Chairs for their members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Ensure that Federation members participate in national/state efforts to support the Federation’s position on legislative issues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POSSIBLE FEDERATION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LEVEL GOALS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DD0DA66A-DFA3-400E-9C44-ECCD6F64CBAF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Who is responsible?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What are they responsible for?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How are they held accountable?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7065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FEDERATION RESPONSIBILITY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5F40DDAE-C2ED-410A-B2CE-4B9D01C4E8A0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Develop the Federation’s Plan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Successfully manage the Plan by working with/through others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Coordinate and establish relationships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Provide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important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and useful information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Provide training and written materials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Report periodically and keep the 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appropriate people informed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>
                <a:solidFill>
                  <a:srgbClr val="FF0000"/>
                </a:solidFill>
              </a:rPr>
              <a:t/>
            </a:r>
            <a:br>
              <a:rPr lang="en-US" sz="4800" dirty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POSSIBLE INTERMEDIATE </a:t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</a:rPr>
              <a:t>LEVEL GOALS</a:t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51B32AD3-D792-4C33-B6E0-090631F91CF1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7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Who is responsible?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What are they responsible for?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How are they held accountable?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4779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INTERMEDIATE LEVEL RESPONSIBILITY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1311B80-F4E7-4982-9171-AE47DBAB8208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Inform members of proposed legislation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Direct chapter legislative campaigns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Report to both members and those above on favorable or unfavorable progress or developments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Encourage and organize chapter and individual member participation in efforts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Gather and report data to those needing 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Attend legislative related meetings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rgbClr val="FF0000"/>
                </a:solidFill>
              </a:rPr>
              <a:t/>
            </a:r>
            <a:br>
              <a:rPr lang="en-US" sz="5300" dirty="0" smtClean="0">
                <a:solidFill>
                  <a:srgbClr val="FF0000"/>
                </a:solidFill>
              </a:rPr>
            </a:br>
            <a:r>
              <a:rPr lang="en-US" sz="5300" dirty="0" smtClean="0">
                <a:solidFill>
                  <a:srgbClr val="FF0000"/>
                </a:solidFill>
              </a:rPr>
              <a:t>POSSIBLE CHAPTER </a:t>
            </a:r>
            <a:br>
              <a:rPr lang="en-US" sz="5300" dirty="0" smtClean="0">
                <a:solidFill>
                  <a:srgbClr val="FF0000"/>
                </a:solidFill>
              </a:rPr>
            </a:br>
            <a:r>
              <a:rPr lang="en-US" sz="5300" dirty="0" smtClean="0">
                <a:solidFill>
                  <a:srgbClr val="FF0000"/>
                </a:solidFill>
              </a:rPr>
              <a:t>LEVEL GOALS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D290AB3-9FF8-478E-B273-49D634095CE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Who is responsible?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What are they responsible for?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How </a:t>
            </a:r>
            <a:r>
              <a:rPr lang="en-US" sz="3600" b="1" dirty="0">
                <a:solidFill>
                  <a:schemeClr val="bg2">
                    <a:lumMod val="25000"/>
                  </a:schemeClr>
                </a:solidFill>
              </a:rPr>
              <a:t>are they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held accountable?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RESPONSIBILITY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C53137D3-AFE3-4B1B-904D-277A8A20BF6B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251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PRACTICAL GOALS AND RESPONSIBILITIES FOR LEGISLATIVE ADVOCACY</vt:lpstr>
      <vt:lpstr>NATIONAL LEVEL GOALS AND RESPONSIBILITIES </vt:lpstr>
      <vt:lpstr>NATIONAL RESPONSIBILITY</vt:lpstr>
      <vt:lpstr>POSSIBLE FEDERATION  LEVEL GOALS</vt:lpstr>
      <vt:lpstr>FEDERATION RESPONSIBILITY</vt:lpstr>
      <vt:lpstr>  POSSIBLE INTERMEDIATE  LEVEL GOALS </vt:lpstr>
      <vt:lpstr>INTERMEDIATE LEVEL RESPONSIBILITY</vt:lpstr>
      <vt:lpstr> POSSIBLE CHAPTER  LEVEL GOALS </vt:lpstr>
      <vt:lpstr>CHAPTER RESPONSIBILITY </vt:lpstr>
      <vt:lpstr>ISSUES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GOALS AND RESPONSIBILITIES FOR LEGISLATIVE ADVOCACY</dc:title>
  <dc:creator>Ron Buffaloe</dc:creator>
  <cp:lastModifiedBy>William Shackelford</cp:lastModifiedBy>
  <cp:revision>17</cp:revision>
  <cp:lastPrinted>2013-08-28T17:46:25Z</cp:lastPrinted>
  <dcterms:created xsi:type="dcterms:W3CDTF">2013-08-16T17:10:02Z</dcterms:created>
  <dcterms:modified xsi:type="dcterms:W3CDTF">2019-05-03T12:35:02Z</dcterms:modified>
</cp:coreProperties>
</file>