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8" r:id="rId9"/>
    <p:sldId id="271" r:id="rId10"/>
    <p:sldId id="272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3528569-8AF3-4B4E-8623-6DDC6EAF2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3269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93BB087-9518-4119-AE36-EFC7E5248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0408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F1808C35-9408-46F7-A124-FC722A3DD182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00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2ABD6A-8BB1-4B72-B001-7AC8B1F854A6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BA0497-60A1-4E0D-833F-B87E4D082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65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4D43F-F40C-4505-AA4D-ADFF93910ABC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B0CB9-0A15-4145-B95D-25CEDA256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7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F5F2C-001B-4D28-9D4C-EE0812EA138C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7B9F4-EEEB-4F45-B33E-539FF438C2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76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5AAF5-1125-4AF1-80F8-8F95A24D1BCC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32FD9-F5E2-4521-AEAE-F18DEDE630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35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74A1DA-3965-4E7F-BEBF-FE533C073844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21F6D-A2FC-4B6D-A903-D27D1A8283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504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56E48-BBCA-4652-BFA4-AED1B2873A89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ED7EA-F1A8-43F1-9F77-DED7B5152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342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D3DEE4-2FDC-404C-9151-CD41D090EC84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E12F2-B5C5-49D0-B56F-1117853929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794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524D8D-BC8E-46B8-9E8A-E25D775D05DB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12DBF-76CC-41E2-BF8A-1837998F4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160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4C201-1C54-43CC-9698-FA0DDD9E91A7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E4B02-335A-4EC6-8E83-7FC573DEE6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31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4FBAFD-FA4D-4D7E-9F8E-49D5D4FA5D9E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B5A29-3861-488C-B6AF-E97FDCE38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140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6DD003-6DB8-4A38-9C38-E835FD70FB5E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83F5C-3F9D-4E24-8390-7EE5D9B6B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329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F752497-431E-437A-95F1-418A8FD72179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67E5E521-094A-41F6-B240-4F3A68EBDC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NARFE-PAC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29048795-33DC-4296-8057-ADC7E4593A92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077200" cy="78787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solidFill>
                  <a:srgbClr val="FF0000"/>
                </a:solidFill>
                <a:latin typeface="+mn-lt"/>
                <a:cs typeface="+mn-cs"/>
              </a:rPr>
              <a:t>Other </a:t>
            </a:r>
            <a:r>
              <a:rPr lang="en-US" sz="4800" b="1" cap="all" dirty="0">
                <a:solidFill>
                  <a:srgbClr val="FF0000"/>
                </a:solidFill>
                <a:latin typeface="+mn-lt"/>
                <a:cs typeface="+mn-cs"/>
              </a:rPr>
              <a:t>Requirements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cap="all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Funds can only be from National, not from a Federation or Chapter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Only NARFE members or family can donate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cap="all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cap="all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: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432CD0A6-8355-4E39-9999-08826AAB16CF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609600"/>
            <a:ext cx="8305800" cy="5570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solidFill>
                  <a:srgbClr val="FF0000"/>
                </a:solidFill>
                <a:latin typeface="+mn-lt"/>
                <a:cs typeface="+mn-cs"/>
              </a:rPr>
              <a:t>Other Requirements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cap="all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cap="all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Fundraisers cannot be used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   to raise money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Contributions are voluntary and not tax deductible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+mn-lt"/>
              <a:cs typeface="+mn-cs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800" b="1" cap="all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CB28DC5E-CAA1-40FF-A38C-6B04331C8E97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838200"/>
            <a:ext cx="74676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F0000"/>
                </a:solidFill>
                <a:latin typeface="+mn-lt"/>
                <a:cs typeface="+mn-cs"/>
              </a:rPr>
              <a:t>PAC</a:t>
            </a:r>
            <a:r>
              <a:rPr lang="en-US" sz="40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A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political action committee registered with the FEC which requires reports disclosing the money raised and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spent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66BFFC5A-2226-43F9-8391-BCEA3D9BA6DA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95400" y="533400"/>
            <a:ext cx="64770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en-US" altLang="en-US" sz="4800" b="1">
                <a:solidFill>
                  <a:srgbClr val="FF0000"/>
                </a:solidFill>
              </a:rPr>
              <a:t>NARFE-PAC</a:t>
            </a:r>
            <a:r>
              <a:rPr lang="en-US" altLang="en-US" sz="4800" b="1">
                <a:solidFill>
                  <a:srgbClr val="105766"/>
                </a:solidFill>
              </a:rPr>
              <a:t>  </a:t>
            </a:r>
          </a:p>
          <a:p>
            <a:pPr algn="ctr"/>
            <a:endParaRPr lang="en-US" altLang="en-US" sz="4000" b="1">
              <a:solidFill>
                <a:srgbClr val="105766"/>
              </a:solidFill>
            </a:endParaRPr>
          </a:p>
          <a:p>
            <a:r>
              <a:rPr lang="en-US" altLang="en-US" sz="4000" b="1">
                <a:solidFill>
                  <a:srgbClr val="105766"/>
                </a:solidFill>
              </a:rPr>
              <a:t>A separate fund of contributions specifically for political purposes </a:t>
            </a:r>
          </a:p>
          <a:p>
            <a:pPr algn="ctr"/>
            <a:endParaRPr lang="en-US" altLang="en-US" sz="4000" b="1">
              <a:solidFill>
                <a:srgbClr val="105766"/>
              </a:solidFill>
            </a:endParaRPr>
          </a:p>
          <a:p>
            <a:r>
              <a:rPr lang="en-US" altLang="en-US" sz="4000" b="1">
                <a:solidFill>
                  <a:srgbClr val="105766"/>
                </a:solidFill>
              </a:rPr>
              <a:t>The National Board decides which candidates receive contributions</a:t>
            </a:r>
          </a:p>
        </p:txBody>
      </p:sp>
      <p:sp>
        <p:nvSpPr>
          <p:cNvPr id="1126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3F7098E5-21CC-494E-93D8-DFCA3B5CDAFC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077200" cy="5140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F0000"/>
                </a:solidFill>
                <a:latin typeface="+mn-lt"/>
                <a:cs typeface="+mn-cs"/>
              </a:rPr>
              <a:t>REASON TO CONTRIBUTE</a:t>
            </a:r>
            <a:endParaRPr lang="en-US" sz="48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Contributions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are used to protect our earned benefits and go to senators and representatives who are sympathetic to the concerns of federal employees and retirees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FA74E521-F062-477E-999E-188BCC47E33F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913" y="457200"/>
            <a:ext cx="8305800" cy="5386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solidFill>
                  <a:srgbClr val="FF0000"/>
                </a:solidFill>
                <a:latin typeface="+mn-lt"/>
                <a:cs typeface="+mn-cs"/>
              </a:rPr>
              <a:t>Factors considered when deciding who to contribute funds to</a:t>
            </a:r>
            <a:r>
              <a:rPr lang="en-US" sz="4000" b="1" dirty="0">
                <a:solidFill>
                  <a:srgbClr val="FF0000"/>
                </a:solidFill>
                <a:latin typeface="+mn-lt"/>
                <a:cs typeface="+mn-cs"/>
              </a:rPr>
              <a:t>: </a:t>
            </a:r>
            <a:endParaRPr lang="en-US" sz="4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Voting Record on NARFE Issues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Position and Committee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A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ssignment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9C319B65-4149-4878-8A44-ED94C092EC78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276600"/>
            <a:ext cx="7405688" cy="3786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 Degree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of communication 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   with NARFE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Candidates with a good 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chance of winning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2763" y="457200"/>
            <a:ext cx="82296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solidFill>
                  <a:srgbClr val="FF0000"/>
                </a:solidFill>
                <a:latin typeface="+mn-lt"/>
                <a:cs typeface="+mn-cs"/>
              </a:rPr>
              <a:t>Factors considered when deciding who to contribute funds to</a:t>
            </a:r>
            <a:r>
              <a:rPr lang="en-US" sz="4800" b="1" dirty="0">
                <a:solidFill>
                  <a:srgbClr val="FF0000"/>
                </a:solidFill>
                <a:latin typeface="+mn-lt"/>
                <a:cs typeface="+mn-cs"/>
              </a:rPr>
              <a:t>: 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C1294E21-C486-482C-BC0C-783CB7FABBEA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762000"/>
            <a:ext cx="8001000" cy="6462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F0000"/>
                </a:solidFill>
                <a:latin typeface="+mn-lt"/>
                <a:cs typeface="+mn-cs"/>
              </a:rPr>
              <a:t>PROCEDURE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Candidate submits request in writing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Legislative Department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contacts Federation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87CC876E-CC95-4374-A41C-97DB61E276D1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524000"/>
            <a:ext cx="8153400" cy="6248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Record of legislator reviewed and recommendation made to Legislative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Dept.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Forwarded to National Officers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Final decision as to whether and how much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2590800" y="533400"/>
            <a:ext cx="3763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en-US" altLang="en-US" sz="4800" b="1">
                <a:solidFill>
                  <a:srgbClr val="FF0000"/>
                </a:solidFill>
              </a:rPr>
              <a:t>PROCEDURE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1B0018D7-26C4-4C48-AE80-F3ECA505E8B7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600"/>
            <a:ext cx="73914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FF0000"/>
                </a:solidFill>
                <a:latin typeface="+mn-lt"/>
                <a:cs typeface="+mn-cs"/>
              </a:rPr>
              <a:t>LIMITED FUNDS </a:t>
            </a:r>
            <a:endParaRPr lang="en-US" sz="48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Decision based on benefit to NARFE nationally and not to a certain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area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47458E95-978A-4D1C-9312-560CF05E5BCA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</TotalTime>
  <Words>198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NARFE-PAC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NARFE PAC</dc:title>
  <dc:creator>Ron Buffaloe</dc:creator>
  <cp:lastModifiedBy>William Shackelford</cp:lastModifiedBy>
  <cp:revision>15</cp:revision>
  <dcterms:created xsi:type="dcterms:W3CDTF">2013-08-25T18:03:26Z</dcterms:created>
  <dcterms:modified xsi:type="dcterms:W3CDTF">2019-05-03T12:35:47Z</dcterms:modified>
</cp:coreProperties>
</file>