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8" r:id="rId3"/>
    <p:sldId id="258" r:id="rId4"/>
    <p:sldId id="257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239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70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B2B754C-744C-4F0E-9F7B-F0B0380C1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66812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9438"/>
            <a:ext cx="5486400" cy="4157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70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700"/>
            <a:ext cx="2971800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970A340-DA36-4D27-8FBB-F360A6C4D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4310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34E84F05-389D-4D2B-8418-8ED1D4A34015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2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07128-5C4F-4FEA-9E18-4A8BA3094BE8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F8AAE8-9D27-4617-95A7-E425DE67E3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18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7047-A50C-457C-B826-C5205298E280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415C7-CBDA-4E79-AE53-EDC2371FA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70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26048-056F-42D8-A36A-5F125AF61281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D4A42-410D-4669-B200-A3AE64FE4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679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CFCF-0EC9-4925-B585-B1040161E85F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2CFB-D7AF-434C-BEC2-29C3FE82DD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0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012AAB-3405-4D91-B477-76BF43E68894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C2F28-89C5-490D-B1DE-FC9B4A60BB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160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25C5F9-16D8-4A57-9F2C-5666058E7206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19704-64B8-4709-ADEA-D66DB520A2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381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A82090-E2A1-434D-890B-E1CE15DAFF45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20A5-ECC0-4B1E-B1BE-36D0E83FA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109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B14807-B35B-409F-8EDD-A2B17475B186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79C00-FD38-4840-B5F8-676BEAF543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951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2F103-F585-4736-A4D2-A08D32903623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F83DA-00D8-48AB-B6F7-63776D718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368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760BC5-BD26-4F15-8496-B1DF90DAAC0E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AF448-8C80-45A2-9BD7-155899A5D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03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2F4E4D-E764-47BA-AF2A-97C7AF90A37E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BB1BF-5DB7-41B5-A39D-BF6A81F76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629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12DA639-DC87-41E2-8037-0E68DF71856E}" type="datetime1">
              <a:rPr lang="en-US"/>
              <a:pPr>
                <a:defRPr/>
              </a:pPr>
              <a:t>5/3/2019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E9963C3C-17E0-49F8-B409-39456A84DF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4" r:id="rId3"/>
    <p:sldLayoutId id="2147483745" r:id="rId4"/>
    <p:sldLayoutId id="2147483746" r:id="rId5"/>
    <p:sldLayoutId id="2147483747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2438400"/>
          </a:xfrm>
        </p:spPr>
        <p:txBody>
          <a:bodyPr>
            <a:normAutofit fontScale="90000"/>
          </a:bodyPr>
          <a:lstStyle/>
          <a:p>
            <a:pPr marL="182880" algn="ctr" fontAlgn="auto">
              <a:spcAft>
                <a:spcPts val="0"/>
              </a:spcAft>
              <a:defRPr/>
            </a:pPr>
            <a:r>
              <a:rPr lang="en-US" sz="6000" cap="all" dirty="0" smtClean="0">
                <a:solidFill>
                  <a:srgbClr val="FF0000"/>
                </a:solidFill>
              </a:rPr>
              <a:t>Legislative</a:t>
            </a:r>
            <a:r>
              <a:rPr lang="en-US" sz="5400" cap="all" dirty="0" smtClean="0">
                <a:solidFill>
                  <a:srgbClr val="FF0000"/>
                </a:solidFill>
              </a:rPr>
              <a:t> </a:t>
            </a:r>
            <a:r>
              <a:rPr lang="en-US" sz="6000" cap="all" dirty="0" smtClean="0">
                <a:solidFill>
                  <a:srgbClr val="FF0000"/>
                </a:solidFill>
              </a:rPr>
              <a:t>Advocacy</a:t>
            </a:r>
            <a:r>
              <a:rPr lang="en-US" sz="5400" cap="all" dirty="0" smtClean="0">
                <a:solidFill>
                  <a:srgbClr val="FF0000"/>
                </a:solidFill>
              </a:rPr>
              <a:t/>
            </a:r>
            <a:br>
              <a:rPr lang="en-US" sz="5400" cap="all" dirty="0" smtClean="0">
                <a:solidFill>
                  <a:srgbClr val="FF0000"/>
                </a:solidFill>
              </a:rPr>
            </a:br>
            <a:r>
              <a:rPr lang="en-US" sz="6000" cap="all" dirty="0" smtClean="0">
                <a:solidFill>
                  <a:srgbClr val="FF0000"/>
                </a:solidFill>
              </a:rPr>
              <a:t>Resources Available</a:t>
            </a:r>
            <a:endParaRPr lang="en-US" sz="5400" cap="all" dirty="0">
              <a:solidFill>
                <a:srgbClr val="FF0000"/>
              </a:solidFill>
            </a:endParaRP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D10D06B1-4B00-45F0-BB0D-FAA8F6BE32F5}" type="slidenum">
              <a:rPr lang="en-US" altLang="en-US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550"/>
            <a:ext cx="8305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CD5A6344-5A2A-4BF1-A4E9-6922A7A32FA0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5661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1F4CCFCD-58DA-4D27-8706-30B16FFF5802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207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1933D218-16D0-4B97-A137-AFB27508E882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927850" cy="66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B1457951-EA76-4C6A-A992-4F2BEAF7DA4C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066800"/>
            <a:ext cx="1939925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6950"/>
            <a:ext cx="2168525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22363"/>
            <a:ext cx="19542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4E27DD55-5FBD-4FC9-A908-A54C04B5DFF4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374650"/>
            <a:ext cx="7651750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43162BEE-BC22-42DC-88AE-5D2DA015FA5C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692150"/>
            <a:ext cx="80899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08EC5DA1-3DA8-46CF-94D5-23C8D890F2F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442913"/>
            <a:ext cx="74009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0D3B1781-8CA6-4D84-B2F6-42CE45D8DF34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"/>
            <a:ext cx="47371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3A7355E1-76FD-44AD-8DCF-0209871334A5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450"/>
            <a:ext cx="7908925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F6771767-AB20-4948-8DD2-EF0E9B5BE1DD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300038"/>
            <a:ext cx="64674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341C1513-AEEA-43D8-8757-A7E08A60B9D1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4950"/>
            <a:ext cx="51054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DB224C7C-AF71-4813-8E53-05E3EBB6C81D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09600"/>
            <a:ext cx="9023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808DA0F4-63A3-470F-95C5-FF6C73F5AC13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286</TotalTime>
  <Words>17</Words>
  <Application>Microsoft Office PowerPoint</Application>
  <PresentationFormat>On-screen Show (4:3)</PresentationFormat>
  <Paragraphs>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Lucida Sans Unicode</vt:lpstr>
      <vt:lpstr>Arial</vt:lpstr>
      <vt:lpstr>Wingdings 3</vt:lpstr>
      <vt:lpstr>Verdana</vt:lpstr>
      <vt:lpstr>Wingdings 2</vt:lpstr>
      <vt:lpstr>Calibri</vt:lpstr>
      <vt:lpstr>Concourse</vt:lpstr>
      <vt:lpstr>Legislative Advocacy Resources Available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Advocacy Resources Available</dc:title>
  <dc:creator>Ron Buffaloe</dc:creator>
  <cp:lastModifiedBy>William Shackelford</cp:lastModifiedBy>
  <cp:revision>14</cp:revision>
  <cp:lastPrinted>2013-09-01T17:55:32Z</cp:lastPrinted>
  <dcterms:created xsi:type="dcterms:W3CDTF">2013-08-23T17:23:03Z</dcterms:created>
  <dcterms:modified xsi:type="dcterms:W3CDTF">2019-05-03T12:36:07Z</dcterms:modified>
</cp:coreProperties>
</file>