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AB1D196-575D-46CD-BADB-83C7D5CC8E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736767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B31CFFE-22D1-4459-A7D6-91FD71CF87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78762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1706E780-107E-4F2C-81F4-78BF8AF789BD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8437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106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4165ADB-7F66-44C7-B9B9-00B5739FF577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9A883F-8457-4311-B84F-B7D516ACBE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413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9BB17-FBA9-465B-9B52-A3F55654BA31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32FC7-B1A3-4829-9D8B-A6D69D77F2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238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E5084-DB2F-4334-AE77-660833768B31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39ED9-0ACE-48AC-A4AB-367CCEE26B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66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6DA0E-D358-4C2F-BDAE-5F0ADBD1A97F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4CA12-41C5-49F2-BB99-C1FEDF8FB0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654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21E6CE-4B67-4B80-BF30-D1CCACA8F65A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0EDD2-6586-4435-A9C6-78DB9C0ABF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953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2438E-81C7-4529-B8B5-81F973FF2F77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EB5C7-7C4E-4D79-A72D-196EDD4B10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506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B68321-D003-4CE8-ACFA-5F40397DA574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10838-63AA-43D0-9EA4-CFFB11F32A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69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74BC3-DEB8-4FE2-96D4-DD836EA72FA9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C7040-7A6A-4338-AE1C-17C46590AB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24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4F7C0-1B1B-4F44-879B-8218718C288E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D77B9-D071-4186-A1B1-79BC73E887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3297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7F52F2-E30A-4E13-B7FA-5A5A97926391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146E9-BA4D-4FAD-9314-23A6AE3D13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353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729C973-CEDE-47FF-8C83-E6E1DE8ABEF5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2A9C2-471E-41F4-AD84-ADC4A54F9A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454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CE6B56F-0F84-47ED-956C-027A373CC536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fld id="{36C92A1E-C3ED-47B8-955F-3015D96FEA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7" r:id="rId2"/>
    <p:sldLayoutId id="2147483684" r:id="rId3"/>
    <p:sldLayoutId id="2147483678" r:id="rId4"/>
    <p:sldLayoutId id="2147483685" r:id="rId5"/>
    <p:sldLayoutId id="2147483679" r:id="rId6"/>
    <p:sldLayoutId id="2147483680" r:id="rId7"/>
    <p:sldLayoutId id="2147483686" r:id="rId8"/>
    <p:sldLayoutId id="2147483687" r:id="rId9"/>
    <p:sldLayoutId id="2147483681" r:id="rId10"/>
    <p:sldLayoutId id="2147483682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696200" cy="297276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Keys to a Successful Meeting with a Member of Congress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1661B5C5-0BFE-4D4E-A5BA-7677173DCEFE}" type="slidenum">
              <a:rPr lang="en-US" altLang="en-US">
                <a:solidFill>
                  <a:srgbClr val="FFFFFF"/>
                </a:solidFill>
              </a:rPr>
              <a:pPr/>
              <a:t>1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676400"/>
            <a:ext cx="7620000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Report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the Results of the Meeting to the Federation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Legislative Officer</a:t>
            </a:r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F543E711-D8AB-4E19-A057-CB551D434910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0" y="1066800"/>
            <a:ext cx="7559675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Need to Meet Before the Meeting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Designate A Spokesperson to Lead the Meeting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19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B9343A71-8F8F-4A3B-AE27-57FD1BEA068B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066800"/>
            <a:ext cx="7924800" cy="44005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Confirm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the Appointment     before the Meeting Date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Be on Time for All Meetings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21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03AECC94-8D5E-4A86-B999-AADA12078632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914400"/>
            <a:ext cx="7924800" cy="50165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4000" b="1" dirty="0">
                <a:solidFill>
                  <a:srgbClr val="DEF5FA">
                    <a:lumMod val="25000"/>
                  </a:srgbClr>
                </a:solidFill>
                <a:latin typeface="+mn-lt"/>
                <a:cs typeface="+mn-cs"/>
              </a:rPr>
              <a:t>Expect </a:t>
            </a:r>
            <a:r>
              <a:rPr lang="en-US" sz="4000" b="1" dirty="0">
                <a:solidFill>
                  <a:srgbClr val="DEF5FA">
                    <a:lumMod val="25000"/>
                  </a:srgbClr>
                </a:solidFill>
                <a:latin typeface="+mn-lt"/>
                <a:cs typeface="+mn-cs"/>
              </a:rPr>
              <a:t>the Member </a:t>
            </a:r>
            <a:r>
              <a:rPr lang="en-US" sz="4000" b="1" dirty="0">
                <a:solidFill>
                  <a:srgbClr val="DEF5FA">
                    <a:lumMod val="25000"/>
                  </a:srgbClr>
                </a:solidFill>
                <a:latin typeface="+mn-lt"/>
                <a:cs typeface="+mn-cs"/>
              </a:rPr>
              <a:t>Might Be </a:t>
            </a:r>
            <a:r>
              <a:rPr lang="en-US" sz="4000" b="1" dirty="0">
                <a:solidFill>
                  <a:srgbClr val="DEF5FA">
                    <a:lumMod val="25000"/>
                  </a:srgbClr>
                </a:solidFill>
                <a:latin typeface="+mn-lt"/>
                <a:cs typeface="+mn-cs"/>
              </a:rPr>
              <a:t>Delayed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4000" b="1" dirty="0">
              <a:solidFill>
                <a:srgbClr val="DEF5FA">
                  <a:lumMod val="25000"/>
                </a:srgbClr>
              </a:solidFill>
              <a:latin typeface="+mn-lt"/>
              <a:cs typeface="+mn-cs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Coordinate with Other Chapters (And the Federation Legislative Officer)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4000" b="1" dirty="0">
              <a:solidFill>
                <a:srgbClr val="DEF5FA">
                  <a:lumMod val="25000"/>
                </a:srgbClr>
              </a:solidFill>
              <a:latin typeface="+mn-lt"/>
              <a:cs typeface="+mn-cs"/>
            </a:endParaRPr>
          </a:p>
        </p:txBody>
      </p:sp>
      <p:sp>
        <p:nvSpPr>
          <p:cNvPr id="1024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12139924-6419-4789-A56C-1D6C156B4A42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524000"/>
            <a:ext cx="7772400" cy="31702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Check Your Personal Politics at the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Door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Keep Introductions Brief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7190877C-2283-4B5C-8AC5-5C12F528F584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295400"/>
            <a:ext cx="7415213" cy="31702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Assume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the Congressman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  Knows Nothing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Keep Your Message </a:t>
            </a:r>
            <a:r>
              <a:rPr lang="en-US" sz="4000" b="1" u="sng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Brief</a:t>
            </a: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BD1D75F0-4691-478F-87B5-239202894D53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447800"/>
            <a:ext cx="6940550" cy="2554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Know Your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Facts</a:t>
            </a:r>
          </a:p>
          <a:p>
            <a:pPr marL="571500" indent="-57150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marL="571500" indent="-57150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Be Respectfully Assertive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7AAEE946-7AFE-4032-9433-DC96E9D16A58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641475"/>
            <a:ext cx="7239000" cy="25542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Close the Deal – Tell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the Member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What You Want Him or Her to do – Support or Not</a:t>
            </a:r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6EF86484-1E30-439D-A2E1-37CD552DCF20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676400"/>
            <a:ext cx="7391400" cy="25542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Thank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the Member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and Staff at the End of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the Meeting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and Send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a Thank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You Letter Later</a:t>
            </a:r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F1A46CAC-5146-4676-BD7C-9A45AC0D5C9F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</TotalTime>
  <Words>138</Words>
  <Application>Microsoft Office PowerPoint</Application>
  <PresentationFormat>On-screen Show (4:3)</PresentationFormat>
  <Paragraphs>35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Lucida Sans Unicode</vt:lpstr>
      <vt:lpstr>Arial</vt:lpstr>
      <vt:lpstr>Wingdings 3</vt:lpstr>
      <vt:lpstr>Verdana</vt:lpstr>
      <vt:lpstr>Wingdings 2</vt:lpstr>
      <vt:lpstr>Calibri</vt:lpstr>
      <vt:lpstr>Wingdings</vt:lpstr>
      <vt:lpstr>Concourse</vt:lpstr>
      <vt:lpstr>Keys to a Successful Meeting with a Member of Congress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Keys to a Successful Meeting with a Member of Congress</dc:title>
  <dc:creator>Ron Buffaloe</dc:creator>
  <cp:lastModifiedBy>William Shackelford</cp:lastModifiedBy>
  <cp:revision>18</cp:revision>
  <dcterms:created xsi:type="dcterms:W3CDTF">2013-08-25T17:04:44Z</dcterms:created>
  <dcterms:modified xsi:type="dcterms:W3CDTF">2019-05-03T12:31:28Z</dcterms:modified>
</cp:coreProperties>
</file>