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1" r:id="rId2"/>
  </p:sldMasterIdLst>
  <p:notesMasterIdLst>
    <p:notesMasterId r:id="rId28"/>
  </p:notesMasterIdLst>
  <p:handoutMasterIdLst>
    <p:handoutMasterId r:id="rId29"/>
  </p:handoutMasterIdLst>
  <p:sldIdLst>
    <p:sldId id="257" r:id="rId3"/>
    <p:sldId id="275" r:id="rId4"/>
    <p:sldId id="285" r:id="rId5"/>
    <p:sldId id="282" r:id="rId6"/>
    <p:sldId id="284" r:id="rId7"/>
    <p:sldId id="283" r:id="rId8"/>
    <p:sldId id="259" r:id="rId9"/>
    <p:sldId id="260" r:id="rId10"/>
    <p:sldId id="272" r:id="rId11"/>
    <p:sldId id="261" r:id="rId12"/>
    <p:sldId id="273" r:id="rId13"/>
    <p:sldId id="262" r:id="rId14"/>
    <p:sldId id="274" r:id="rId15"/>
    <p:sldId id="263" r:id="rId16"/>
    <p:sldId id="264" r:id="rId17"/>
    <p:sldId id="267" r:id="rId18"/>
    <p:sldId id="270" r:id="rId19"/>
    <p:sldId id="276" r:id="rId20"/>
    <p:sldId id="277" r:id="rId21"/>
    <p:sldId id="278" r:id="rId22"/>
    <p:sldId id="287" r:id="rId23"/>
    <p:sldId id="268" r:id="rId24"/>
    <p:sldId id="280" r:id="rId25"/>
    <p:sldId id="286" r:id="rId26"/>
    <p:sldId id="281" r:id="rId27"/>
  </p:sldIdLst>
  <p:sldSz cx="10058400" cy="73152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95300" indent="-381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92188" indent="-777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487488" indent="-1158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984375" indent="-15557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790" autoAdjust="0"/>
  </p:normalViewPr>
  <p:slideViewPr>
    <p:cSldViewPr>
      <p:cViewPr varScale="1">
        <p:scale>
          <a:sx n="69" d="100"/>
          <a:sy n="69" d="100"/>
        </p:scale>
        <p:origin x="1476" y="72"/>
      </p:cViewPr>
      <p:guideLst>
        <p:guide orient="horz" pos="2304"/>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9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34E2A-4231-4333-954C-BB536D4779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6A1AD11-BC7E-4CFC-85CD-B24D61B4CBA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1</a:t>
          </a:r>
          <a:endParaRPr lang="en-US" dirty="0"/>
        </a:p>
      </dgm:t>
    </dgm:pt>
    <dgm:pt modelId="{63585047-2801-464A-84A6-DA057B451E9F}" type="parTrans" cxnId="{A785984C-2E65-4131-BC6E-0B1DED4F304F}">
      <dgm:prSet/>
      <dgm:spPr/>
      <dgm:t>
        <a:bodyPr/>
        <a:lstStyle/>
        <a:p>
          <a:endParaRPr lang="en-US"/>
        </a:p>
      </dgm:t>
    </dgm:pt>
    <dgm:pt modelId="{52659517-7E00-472C-986B-F6C5174A1C6D}" type="sibTrans" cxnId="{A785984C-2E65-4131-BC6E-0B1DED4F304F}">
      <dgm:prSet/>
      <dgm:spPr/>
      <dgm:t>
        <a:bodyPr/>
        <a:lstStyle/>
        <a:p>
          <a:endParaRPr lang="en-US"/>
        </a:p>
      </dgm:t>
    </dgm:pt>
    <dgm:pt modelId="{07826ED9-C95E-4374-9B05-B83ECE5F6C4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2</a:t>
          </a:r>
          <a:endParaRPr lang="en-US" dirty="0"/>
        </a:p>
      </dgm:t>
    </dgm:pt>
    <dgm:pt modelId="{AEDB946F-34ED-4B8C-98B9-7F24EE8463A0}" type="parTrans" cxnId="{FC8DC41B-7790-4799-9112-456077B88C57}">
      <dgm:prSet/>
      <dgm:spPr/>
      <dgm:t>
        <a:bodyPr/>
        <a:lstStyle/>
        <a:p>
          <a:endParaRPr lang="en-US"/>
        </a:p>
      </dgm:t>
    </dgm:pt>
    <dgm:pt modelId="{47AD8A7C-8C8F-4625-8757-95E235D54280}" type="sibTrans" cxnId="{FC8DC41B-7790-4799-9112-456077B88C57}">
      <dgm:prSet/>
      <dgm:spPr/>
      <dgm:t>
        <a:bodyPr/>
        <a:lstStyle/>
        <a:p>
          <a:endParaRPr lang="en-US"/>
        </a:p>
      </dgm:t>
    </dgm:pt>
    <dgm:pt modelId="{39786244-7AAF-4556-B770-17061A36D365}">
      <dgm:prSet phldrT="[Text]"/>
      <dgm:spPr>
        <a:solidFill>
          <a:srgbClr val="FF000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1"/>
              </a:solidFill>
            </a:rPr>
            <a:t>SERVICE OFFICERS</a:t>
          </a:r>
          <a:endParaRPr lang="en-US" dirty="0">
            <a:solidFill>
              <a:schemeClr val="tx1"/>
            </a:solidFill>
          </a:endParaRPr>
        </a:p>
      </dgm:t>
    </dgm:pt>
    <dgm:pt modelId="{F7A77097-9E93-40FD-8DD5-02FD1CAAE0E2}" type="parTrans" cxnId="{2F2231B1-A379-412B-928F-6A53E97CD873}">
      <dgm:prSet/>
      <dgm:spPr/>
      <dgm:t>
        <a:bodyPr/>
        <a:lstStyle/>
        <a:p>
          <a:endParaRPr lang="en-US"/>
        </a:p>
      </dgm:t>
    </dgm:pt>
    <dgm:pt modelId="{C4DAB2C5-EEB4-4243-BC60-355C38B60C1E}" type="sibTrans" cxnId="{2F2231B1-A379-412B-928F-6A53E97CD873}">
      <dgm:prSet/>
      <dgm:spPr/>
      <dgm:t>
        <a:bodyPr/>
        <a:lstStyle/>
        <a:p>
          <a:endParaRPr lang="en-US"/>
        </a:p>
      </dgm:t>
    </dgm:pt>
    <dgm:pt modelId="{10747B00-B0D0-427F-8E59-6EDCB8802F4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3</a:t>
          </a:r>
          <a:endParaRPr lang="en-US" dirty="0"/>
        </a:p>
      </dgm:t>
    </dgm:pt>
    <dgm:pt modelId="{B144F088-8B8B-4423-B5A8-78B0B30C9893}" type="parTrans" cxnId="{0ABAD57A-0A5E-421F-80DE-E54A7A918458}">
      <dgm:prSet/>
      <dgm:spPr/>
      <dgm:t>
        <a:bodyPr/>
        <a:lstStyle/>
        <a:p>
          <a:endParaRPr lang="en-US"/>
        </a:p>
      </dgm:t>
    </dgm:pt>
    <dgm:pt modelId="{134EAD05-4296-4228-ACA6-5C1AFBCD14B3}" type="sibTrans" cxnId="{0ABAD57A-0A5E-421F-80DE-E54A7A918458}">
      <dgm:prSet/>
      <dgm:spPr/>
      <dgm:t>
        <a:bodyPr/>
        <a:lstStyle/>
        <a:p>
          <a:endParaRPr lang="en-US"/>
        </a:p>
      </dgm:t>
    </dgm:pt>
    <dgm:pt modelId="{879A9ED8-809D-4E84-966F-5549BACA002E}">
      <dgm:prSet/>
      <dgm:spPr>
        <a:solidFill>
          <a:srgbClr val="FF0000">
            <a:alpha val="90000"/>
          </a:srgb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1"/>
              </a:solidFill>
            </a:rPr>
            <a:t>MEMBERSHIP</a:t>
          </a:r>
          <a:endParaRPr lang="en-US" dirty="0">
            <a:solidFill>
              <a:schemeClr val="tx1"/>
            </a:solidFill>
          </a:endParaRPr>
        </a:p>
      </dgm:t>
    </dgm:pt>
    <dgm:pt modelId="{1D5D4129-C219-42C8-ABE0-DF255F201CF8}" type="parTrans" cxnId="{18C0C9B0-F65F-4E58-A978-FFFB8B428B1F}">
      <dgm:prSet/>
      <dgm:spPr/>
      <dgm:t>
        <a:bodyPr/>
        <a:lstStyle/>
        <a:p>
          <a:endParaRPr lang="en-US"/>
        </a:p>
      </dgm:t>
    </dgm:pt>
    <dgm:pt modelId="{FC9BAE1E-8B47-458F-9C5D-672C731BFEE9}" type="sibTrans" cxnId="{18C0C9B0-F65F-4E58-A978-FFFB8B428B1F}">
      <dgm:prSet/>
      <dgm:spPr/>
      <dgm:t>
        <a:bodyPr/>
        <a:lstStyle/>
        <a:p>
          <a:endParaRPr lang="en-US"/>
        </a:p>
      </dgm:t>
    </dgm:pt>
    <dgm:pt modelId="{53D38BAA-466B-4B04-9163-3209BCB790A9}">
      <dgm:prSet/>
      <dgm:spPr>
        <a:solidFill>
          <a:srgbClr val="FF000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PUBLIC RELATIONS</a:t>
          </a:r>
          <a:endParaRPr lang="en-US" dirty="0"/>
        </a:p>
      </dgm:t>
    </dgm:pt>
    <dgm:pt modelId="{AF61A097-6EA6-47E6-B0CF-8D308C16284F}" type="parTrans" cxnId="{58DF8686-09CD-4FD8-A51D-24ECFB379306}">
      <dgm:prSet/>
      <dgm:spPr/>
      <dgm:t>
        <a:bodyPr/>
        <a:lstStyle/>
        <a:p>
          <a:endParaRPr lang="en-US"/>
        </a:p>
      </dgm:t>
    </dgm:pt>
    <dgm:pt modelId="{464550C4-6998-4939-8086-13C77FFEDFD8}" type="sibTrans" cxnId="{58DF8686-09CD-4FD8-A51D-24ECFB379306}">
      <dgm:prSet/>
      <dgm:spPr/>
      <dgm:t>
        <a:bodyPr/>
        <a:lstStyle/>
        <a:p>
          <a:endParaRPr lang="en-US"/>
        </a:p>
      </dgm:t>
    </dgm:pt>
    <dgm:pt modelId="{63BD1579-AC41-4A88-8475-BF67CF177107}" type="pres">
      <dgm:prSet presAssocID="{47534E2A-4231-4333-954C-BB536D47792B}" presName="linearFlow" presStyleCnt="0">
        <dgm:presLayoutVars>
          <dgm:dir/>
          <dgm:animLvl val="lvl"/>
          <dgm:resizeHandles val="exact"/>
        </dgm:presLayoutVars>
      </dgm:prSet>
      <dgm:spPr/>
      <dgm:t>
        <a:bodyPr/>
        <a:lstStyle/>
        <a:p>
          <a:endParaRPr lang="en-US"/>
        </a:p>
      </dgm:t>
    </dgm:pt>
    <dgm:pt modelId="{8202D814-B54E-4D4D-A735-64E904B61823}" type="pres">
      <dgm:prSet presAssocID="{96A1AD11-BC7E-4CFC-85CD-B24D61B4CBA9}" presName="composite" presStyleCnt="0"/>
      <dgm:spPr/>
    </dgm:pt>
    <dgm:pt modelId="{21988C56-1DCF-42B6-8DBD-0F4385E13F92}" type="pres">
      <dgm:prSet presAssocID="{96A1AD11-BC7E-4CFC-85CD-B24D61B4CBA9}" presName="parentText" presStyleLbl="alignNode1" presStyleIdx="0" presStyleCnt="3" custAng="10800000" custFlipVert="1" custScaleX="110752" custScaleY="115322" custLinFactNeighborX="0" custLinFactNeighborY="-16991">
        <dgm:presLayoutVars>
          <dgm:chMax val="1"/>
          <dgm:bulletEnabled val="1"/>
        </dgm:presLayoutVars>
      </dgm:prSet>
      <dgm:spPr/>
      <dgm:t>
        <a:bodyPr/>
        <a:lstStyle/>
        <a:p>
          <a:endParaRPr lang="en-US"/>
        </a:p>
      </dgm:t>
    </dgm:pt>
    <dgm:pt modelId="{630B36A6-002E-40F8-8095-A45BDF535A8E}" type="pres">
      <dgm:prSet presAssocID="{96A1AD11-BC7E-4CFC-85CD-B24D61B4CBA9}" presName="descendantText" presStyleLbl="alignAcc1" presStyleIdx="0" presStyleCnt="3" custScaleX="96451" custScaleY="100000" custLinFactNeighborX="-188" custLinFactNeighborY="2499">
        <dgm:presLayoutVars>
          <dgm:bulletEnabled val="1"/>
        </dgm:presLayoutVars>
      </dgm:prSet>
      <dgm:spPr/>
      <dgm:t>
        <a:bodyPr/>
        <a:lstStyle/>
        <a:p>
          <a:endParaRPr lang="en-US"/>
        </a:p>
      </dgm:t>
    </dgm:pt>
    <dgm:pt modelId="{35008956-1924-4F7B-A173-860690EDE15F}" type="pres">
      <dgm:prSet presAssocID="{52659517-7E00-472C-986B-F6C5174A1C6D}" presName="sp" presStyleCnt="0"/>
      <dgm:spPr/>
    </dgm:pt>
    <dgm:pt modelId="{A05E7DF6-89C8-4985-B021-F48AE553F791}" type="pres">
      <dgm:prSet presAssocID="{07826ED9-C95E-4374-9B05-B83ECE5F6C4C}" presName="composite" presStyleCnt="0"/>
      <dgm:spPr/>
    </dgm:pt>
    <dgm:pt modelId="{0C096079-49D4-4AD6-9AC4-40B95A77E825}" type="pres">
      <dgm:prSet presAssocID="{07826ED9-C95E-4374-9B05-B83ECE5F6C4C}" presName="parentText" presStyleLbl="alignNode1" presStyleIdx="1" presStyleCnt="3">
        <dgm:presLayoutVars>
          <dgm:chMax val="1"/>
          <dgm:bulletEnabled val="1"/>
        </dgm:presLayoutVars>
      </dgm:prSet>
      <dgm:spPr/>
      <dgm:t>
        <a:bodyPr/>
        <a:lstStyle/>
        <a:p>
          <a:endParaRPr lang="en-US"/>
        </a:p>
      </dgm:t>
    </dgm:pt>
    <dgm:pt modelId="{8AEE62CB-499F-4B5F-98FC-3ADA7BE88E09}" type="pres">
      <dgm:prSet presAssocID="{07826ED9-C95E-4374-9B05-B83ECE5F6C4C}" presName="descendantText" presStyleLbl="alignAcc1" presStyleIdx="1" presStyleCnt="3">
        <dgm:presLayoutVars>
          <dgm:bulletEnabled val="1"/>
        </dgm:presLayoutVars>
      </dgm:prSet>
      <dgm:spPr/>
      <dgm:t>
        <a:bodyPr/>
        <a:lstStyle/>
        <a:p>
          <a:endParaRPr lang="en-US"/>
        </a:p>
      </dgm:t>
    </dgm:pt>
    <dgm:pt modelId="{2967C8F4-0653-425B-B2CF-5C50738303C6}" type="pres">
      <dgm:prSet presAssocID="{47AD8A7C-8C8F-4625-8757-95E235D54280}" presName="sp" presStyleCnt="0"/>
      <dgm:spPr/>
    </dgm:pt>
    <dgm:pt modelId="{FCCBA486-5026-4C65-BA8B-866935592F9E}" type="pres">
      <dgm:prSet presAssocID="{10747B00-B0D0-427F-8E59-6EDCB8802F4C}" presName="composite" presStyleCnt="0"/>
      <dgm:spPr/>
    </dgm:pt>
    <dgm:pt modelId="{C9C350DC-3AD9-454D-A5F2-8F10755716C2}" type="pres">
      <dgm:prSet presAssocID="{10747B00-B0D0-427F-8E59-6EDCB8802F4C}" presName="parentText" presStyleLbl="alignNode1" presStyleIdx="2" presStyleCnt="3">
        <dgm:presLayoutVars>
          <dgm:chMax val="1"/>
          <dgm:bulletEnabled val="1"/>
        </dgm:presLayoutVars>
      </dgm:prSet>
      <dgm:spPr/>
      <dgm:t>
        <a:bodyPr/>
        <a:lstStyle/>
        <a:p>
          <a:endParaRPr lang="en-US"/>
        </a:p>
      </dgm:t>
    </dgm:pt>
    <dgm:pt modelId="{D8AAD2E0-17C6-4534-A6D4-BB67ED08BE01}" type="pres">
      <dgm:prSet presAssocID="{10747B00-B0D0-427F-8E59-6EDCB8802F4C}" presName="descendantText" presStyleLbl="alignAcc1" presStyleIdx="2" presStyleCnt="3">
        <dgm:presLayoutVars>
          <dgm:bulletEnabled val="1"/>
        </dgm:presLayoutVars>
      </dgm:prSet>
      <dgm:spPr/>
      <dgm:t>
        <a:bodyPr/>
        <a:lstStyle/>
        <a:p>
          <a:endParaRPr lang="en-US"/>
        </a:p>
      </dgm:t>
    </dgm:pt>
  </dgm:ptLst>
  <dgm:cxnLst>
    <dgm:cxn modelId="{62D4FC96-9BD4-4592-8A85-BCC86FC717F2}" type="presOf" srcId="{53D38BAA-466B-4B04-9163-3209BCB790A9}" destId="{D8AAD2E0-17C6-4534-A6D4-BB67ED08BE01}" srcOrd="0" destOrd="0" presId="urn:microsoft.com/office/officeart/2005/8/layout/chevron2"/>
    <dgm:cxn modelId="{A785984C-2E65-4131-BC6E-0B1DED4F304F}" srcId="{47534E2A-4231-4333-954C-BB536D47792B}" destId="{96A1AD11-BC7E-4CFC-85CD-B24D61B4CBA9}" srcOrd="0" destOrd="0" parTransId="{63585047-2801-464A-84A6-DA057B451E9F}" sibTransId="{52659517-7E00-472C-986B-F6C5174A1C6D}"/>
    <dgm:cxn modelId="{71CA857A-1B06-4300-9B01-808905D1D0B5}" type="presOf" srcId="{879A9ED8-809D-4E84-966F-5549BACA002E}" destId="{630B36A6-002E-40F8-8095-A45BDF535A8E}" srcOrd="0" destOrd="0" presId="urn:microsoft.com/office/officeart/2005/8/layout/chevron2"/>
    <dgm:cxn modelId="{2F2231B1-A379-412B-928F-6A53E97CD873}" srcId="{07826ED9-C95E-4374-9B05-B83ECE5F6C4C}" destId="{39786244-7AAF-4556-B770-17061A36D365}" srcOrd="0" destOrd="0" parTransId="{F7A77097-9E93-40FD-8DD5-02FD1CAAE0E2}" sibTransId="{C4DAB2C5-EEB4-4243-BC60-355C38B60C1E}"/>
    <dgm:cxn modelId="{F76CCB56-AC1B-43F2-8F8B-F874DA0E38DD}" type="presOf" srcId="{39786244-7AAF-4556-B770-17061A36D365}" destId="{8AEE62CB-499F-4B5F-98FC-3ADA7BE88E09}" srcOrd="0" destOrd="0" presId="urn:microsoft.com/office/officeart/2005/8/layout/chevron2"/>
    <dgm:cxn modelId="{58DF8686-09CD-4FD8-A51D-24ECFB379306}" srcId="{10747B00-B0D0-427F-8E59-6EDCB8802F4C}" destId="{53D38BAA-466B-4B04-9163-3209BCB790A9}" srcOrd="0" destOrd="0" parTransId="{AF61A097-6EA6-47E6-B0CF-8D308C16284F}" sibTransId="{464550C4-6998-4939-8086-13C77FFEDFD8}"/>
    <dgm:cxn modelId="{FC8DC41B-7790-4799-9112-456077B88C57}" srcId="{47534E2A-4231-4333-954C-BB536D47792B}" destId="{07826ED9-C95E-4374-9B05-B83ECE5F6C4C}" srcOrd="1" destOrd="0" parTransId="{AEDB946F-34ED-4B8C-98B9-7F24EE8463A0}" sibTransId="{47AD8A7C-8C8F-4625-8757-95E235D54280}"/>
    <dgm:cxn modelId="{80ACA219-4D9D-4225-BEF3-9EBE75F2000E}" type="presOf" srcId="{47534E2A-4231-4333-954C-BB536D47792B}" destId="{63BD1579-AC41-4A88-8475-BF67CF177107}" srcOrd="0" destOrd="0" presId="urn:microsoft.com/office/officeart/2005/8/layout/chevron2"/>
    <dgm:cxn modelId="{18C0C9B0-F65F-4E58-A978-FFFB8B428B1F}" srcId="{96A1AD11-BC7E-4CFC-85CD-B24D61B4CBA9}" destId="{879A9ED8-809D-4E84-966F-5549BACA002E}" srcOrd="0" destOrd="0" parTransId="{1D5D4129-C219-42C8-ABE0-DF255F201CF8}" sibTransId="{FC9BAE1E-8B47-458F-9C5D-672C731BFEE9}"/>
    <dgm:cxn modelId="{490D8B1A-5B02-4D4C-AEE9-6C8A77E0D655}" type="presOf" srcId="{10747B00-B0D0-427F-8E59-6EDCB8802F4C}" destId="{C9C350DC-3AD9-454D-A5F2-8F10755716C2}" srcOrd="0" destOrd="0" presId="urn:microsoft.com/office/officeart/2005/8/layout/chevron2"/>
    <dgm:cxn modelId="{B51A1A71-338B-4A6D-B799-DB195479D251}" type="presOf" srcId="{96A1AD11-BC7E-4CFC-85CD-B24D61B4CBA9}" destId="{21988C56-1DCF-42B6-8DBD-0F4385E13F92}" srcOrd="0" destOrd="0" presId="urn:microsoft.com/office/officeart/2005/8/layout/chevron2"/>
    <dgm:cxn modelId="{0ABAD57A-0A5E-421F-80DE-E54A7A918458}" srcId="{47534E2A-4231-4333-954C-BB536D47792B}" destId="{10747B00-B0D0-427F-8E59-6EDCB8802F4C}" srcOrd="2" destOrd="0" parTransId="{B144F088-8B8B-4423-B5A8-78B0B30C9893}" sibTransId="{134EAD05-4296-4228-ACA6-5C1AFBCD14B3}"/>
    <dgm:cxn modelId="{E7CCB5E4-340A-420D-A0F4-1A6C9458B152}" type="presOf" srcId="{07826ED9-C95E-4374-9B05-B83ECE5F6C4C}" destId="{0C096079-49D4-4AD6-9AC4-40B95A77E825}" srcOrd="0" destOrd="0" presId="urn:microsoft.com/office/officeart/2005/8/layout/chevron2"/>
    <dgm:cxn modelId="{4EFD49CA-A8DE-41E9-99DA-4CEB0303EBB7}" type="presParOf" srcId="{63BD1579-AC41-4A88-8475-BF67CF177107}" destId="{8202D814-B54E-4D4D-A735-64E904B61823}" srcOrd="0" destOrd="0" presId="urn:microsoft.com/office/officeart/2005/8/layout/chevron2"/>
    <dgm:cxn modelId="{A7069DA2-7211-487D-96F2-A9B152791C1C}" type="presParOf" srcId="{8202D814-B54E-4D4D-A735-64E904B61823}" destId="{21988C56-1DCF-42B6-8DBD-0F4385E13F92}" srcOrd="0" destOrd="0" presId="urn:microsoft.com/office/officeart/2005/8/layout/chevron2"/>
    <dgm:cxn modelId="{F00F8DB8-B1B2-447C-9279-65F98C02E763}" type="presParOf" srcId="{8202D814-B54E-4D4D-A735-64E904B61823}" destId="{630B36A6-002E-40F8-8095-A45BDF535A8E}" srcOrd="1" destOrd="0" presId="urn:microsoft.com/office/officeart/2005/8/layout/chevron2"/>
    <dgm:cxn modelId="{D37CBFD8-FCCC-480A-86F1-156F073E7AAC}" type="presParOf" srcId="{63BD1579-AC41-4A88-8475-BF67CF177107}" destId="{35008956-1924-4F7B-A173-860690EDE15F}" srcOrd="1" destOrd="0" presId="urn:microsoft.com/office/officeart/2005/8/layout/chevron2"/>
    <dgm:cxn modelId="{202A7E0D-AC4D-4411-BFF1-6D2BFC2D2DB0}" type="presParOf" srcId="{63BD1579-AC41-4A88-8475-BF67CF177107}" destId="{A05E7DF6-89C8-4985-B021-F48AE553F791}" srcOrd="2" destOrd="0" presId="urn:microsoft.com/office/officeart/2005/8/layout/chevron2"/>
    <dgm:cxn modelId="{B1C2ABD6-EDD2-4FA4-A5D8-593AC9613337}" type="presParOf" srcId="{A05E7DF6-89C8-4985-B021-F48AE553F791}" destId="{0C096079-49D4-4AD6-9AC4-40B95A77E825}" srcOrd="0" destOrd="0" presId="urn:microsoft.com/office/officeart/2005/8/layout/chevron2"/>
    <dgm:cxn modelId="{0DFDA7F1-766E-40A6-9177-2D1997820D6E}" type="presParOf" srcId="{A05E7DF6-89C8-4985-B021-F48AE553F791}" destId="{8AEE62CB-499F-4B5F-98FC-3ADA7BE88E09}" srcOrd="1" destOrd="0" presId="urn:microsoft.com/office/officeart/2005/8/layout/chevron2"/>
    <dgm:cxn modelId="{298C3B28-1BB1-4ED8-8A57-EC6AD1DECA64}" type="presParOf" srcId="{63BD1579-AC41-4A88-8475-BF67CF177107}" destId="{2967C8F4-0653-425B-B2CF-5C50738303C6}" srcOrd="3" destOrd="0" presId="urn:microsoft.com/office/officeart/2005/8/layout/chevron2"/>
    <dgm:cxn modelId="{4B9D5360-333C-4A68-B420-9159C2D5B498}" type="presParOf" srcId="{63BD1579-AC41-4A88-8475-BF67CF177107}" destId="{FCCBA486-5026-4C65-BA8B-866935592F9E}" srcOrd="4" destOrd="0" presId="urn:microsoft.com/office/officeart/2005/8/layout/chevron2"/>
    <dgm:cxn modelId="{F050D5DE-D841-43FF-9EDB-BB7F95781A8B}" type="presParOf" srcId="{FCCBA486-5026-4C65-BA8B-866935592F9E}" destId="{C9C350DC-3AD9-454D-A5F2-8F10755716C2}" srcOrd="0" destOrd="0" presId="urn:microsoft.com/office/officeart/2005/8/layout/chevron2"/>
    <dgm:cxn modelId="{3B7A3DD7-0B2C-4260-A97A-3B75EC79CA3D}" type="presParOf" srcId="{FCCBA486-5026-4C65-BA8B-866935592F9E}" destId="{D8AAD2E0-17C6-4534-A6D4-BB67ED08BE0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88C56-1DCF-42B6-8DBD-0F4385E13F92}">
      <dsp:nvSpPr>
        <dsp:cNvPr id="0" name=""/>
        <dsp:cNvSpPr/>
      </dsp:nvSpPr>
      <dsp:spPr>
        <a:xfrm rot="5400000" flipV="1">
          <a:off x="-305815" y="305815"/>
          <a:ext cx="1866207" cy="1254576"/>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1</a:t>
          </a:r>
          <a:endParaRPr lang="en-US" sz="3400" kern="1200" dirty="0"/>
        </a:p>
      </dsp:txBody>
      <dsp:txXfrm rot="-5400000">
        <a:off x="1" y="627287"/>
        <a:ext cx="1254576" cy="611631"/>
      </dsp:txXfrm>
    </dsp:sp>
    <dsp:sp modelId="{630B36A6-002E-40F8-8095-A45BDF535A8E}">
      <dsp:nvSpPr>
        <dsp:cNvPr id="0" name=""/>
        <dsp:cNvSpPr/>
      </dsp:nvSpPr>
      <dsp:spPr>
        <a:xfrm rot="5400000">
          <a:off x="3861201" y="-2413414"/>
          <a:ext cx="1051867" cy="6183492"/>
        </a:xfrm>
        <a:prstGeom prst="round2SameRect">
          <a:avLst/>
        </a:prstGeom>
        <a:solidFill>
          <a:srgbClr val="FF0000">
            <a:alpha val="90000"/>
          </a:srgbClr>
        </a:solidFill>
        <a:ln w="25400" cap="flat" cmpd="sng" algn="ctr">
          <a:solidFill>
            <a:schemeClr val="bg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solidFill>
                <a:schemeClr val="tx1"/>
              </a:solidFill>
            </a:rPr>
            <a:t>MEMBERSHIP</a:t>
          </a:r>
          <a:endParaRPr lang="en-US" sz="4100" kern="1200" dirty="0">
            <a:solidFill>
              <a:schemeClr val="tx1"/>
            </a:solidFill>
          </a:endParaRPr>
        </a:p>
      </dsp:txBody>
      <dsp:txXfrm rot="-5400000">
        <a:off x="1295389" y="203746"/>
        <a:ext cx="6132144" cy="949171"/>
      </dsp:txXfrm>
    </dsp:sp>
    <dsp:sp modelId="{0C096079-49D4-4AD6-9AC4-40B95A77E825}">
      <dsp:nvSpPr>
        <dsp:cNvPr id="0" name=""/>
        <dsp:cNvSpPr/>
      </dsp:nvSpPr>
      <dsp:spPr>
        <a:xfrm rot="5400000">
          <a:off x="-242738" y="1928251"/>
          <a:ext cx="1618257" cy="1132780"/>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2</a:t>
          </a:r>
          <a:endParaRPr lang="en-US" sz="3400" kern="1200" dirty="0"/>
        </a:p>
      </dsp:txBody>
      <dsp:txXfrm rot="-5400000">
        <a:off x="1" y="2251902"/>
        <a:ext cx="1132780" cy="485477"/>
      </dsp:txXfrm>
    </dsp:sp>
    <dsp:sp modelId="{8AEE62CB-499F-4B5F-98FC-3ADA7BE88E09}">
      <dsp:nvSpPr>
        <dsp:cNvPr id="0" name=""/>
        <dsp:cNvSpPr/>
      </dsp:nvSpPr>
      <dsp:spPr>
        <a:xfrm rot="5400000">
          <a:off x="3812356" y="-994063"/>
          <a:ext cx="1051867" cy="6411019"/>
        </a:xfrm>
        <a:prstGeom prst="round2SameRect">
          <a:avLst/>
        </a:prstGeom>
        <a:solidFill>
          <a:srgbClr val="FF0000">
            <a:alpha val="9000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solidFill>
                <a:schemeClr val="tx1"/>
              </a:solidFill>
            </a:rPr>
            <a:t>SERVICE OFFICERS</a:t>
          </a:r>
          <a:endParaRPr lang="en-US" sz="4100" kern="1200" dirty="0">
            <a:solidFill>
              <a:schemeClr val="tx1"/>
            </a:solidFill>
          </a:endParaRPr>
        </a:p>
      </dsp:txBody>
      <dsp:txXfrm rot="-5400000">
        <a:off x="1132780" y="1736861"/>
        <a:ext cx="6359671" cy="949171"/>
      </dsp:txXfrm>
    </dsp:sp>
    <dsp:sp modelId="{C9C350DC-3AD9-454D-A5F2-8F10755716C2}">
      <dsp:nvSpPr>
        <dsp:cNvPr id="0" name=""/>
        <dsp:cNvSpPr/>
      </dsp:nvSpPr>
      <dsp:spPr>
        <a:xfrm rot="5400000">
          <a:off x="-242738" y="3363676"/>
          <a:ext cx="1618257" cy="1132780"/>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3</a:t>
          </a:r>
          <a:endParaRPr lang="en-US" sz="3400" kern="1200" dirty="0"/>
        </a:p>
      </dsp:txBody>
      <dsp:txXfrm rot="-5400000">
        <a:off x="1" y="3687327"/>
        <a:ext cx="1132780" cy="485477"/>
      </dsp:txXfrm>
    </dsp:sp>
    <dsp:sp modelId="{D8AAD2E0-17C6-4534-A6D4-BB67ED08BE01}">
      <dsp:nvSpPr>
        <dsp:cNvPr id="0" name=""/>
        <dsp:cNvSpPr/>
      </dsp:nvSpPr>
      <dsp:spPr>
        <a:xfrm rot="5400000">
          <a:off x="3812356" y="441361"/>
          <a:ext cx="1051867" cy="6411019"/>
        </a:xfrm>
        <a:prstGeom prst="round2SameRect">
          <a:avLst/>
        </a:prstGeom>
        <a:solidFill>
          <a:srgbClr val="FF0000">
            <a:alpha val="9000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PUBLIC RELATIONS</a:t>
          </a:r>
          <a:endParaRPr lang="en-US" sz="4100" kern="1200" dirty="0"/>
        </a:p>
      </dsp:txBody>
      <dsp:txXfrm rot="-5400000">
        <a:off x="1132780" y="3172285"/>
        <a:ext cx="6359671" cy="9491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8" y="0"/>
            <a:ext cx="3038475" cy="465138"/>
          </a:xfrm>
          <a:prstGeom prst="rect">
            <a:avLst/>
          </a:prstGeom>
        </p:spPr>
        <p:txBody>
          <a:bodyPr vert="horz" lIns="93175" tIns="46586" rIns="93175" bIns="46586" rtlCol="0"/>
          <a:lstStyle>
            <a:lvl1pPr algn="r">
              <a:defRPr sz="1200" smtClean="0">
                <a:latin typeface="Arial" charset="0"/>
                <a:cs typeface="Arial" charset="0"/>
              </a:defRPr>
            </a:lvl1pPr>
          </a:lstStyle>
          <a:p>
            <a:pPr>
              <a:defRPr/>
            </a:pPr>
            <a:fld id="{3B8E5CF9-9FD8-4588-B131-3A2321736345}" type="datetimeFigureOut">
              <a:rPr lang="en-US"/>
              <a:pPr>
                <a:defRPr/>
              </a:pPr>
              <a:t>5/3/2019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5" tIns="46586" rIns="93175" bIns="46586"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5" tIns="46586" rIns="93175" bIns="46586" numCol="1" anchor="b" anchorCtr="0" compatLnSpc="1">
            <a:prstTxWarp prst="textNoShape">
              <a:avLst/>
            </a:prstTxWarp>
          </a:bodyPr>
          <a:lstStyle>
            <a:lvl1pPr algn="r">
              <a:defRPr sz="1200"/>
            </a:lvl1pPr>
          </a:lstStyle>
          <a:p>
            <a:fld id="{92966EA5-2D86-4CE9-B44F-927691F701FF}" type="slidenum">
              <a:rPr lang="en-US" altLang="en-US"/>
              <a:pPr/>
              <a:t>‹#›</a:t>
            </a:fld>
            <a:endParaRPr lang="en-US" altLang="en-US"/>
          </a:p>
        </p:txBody>
      </p:sp>
    </p:spTree>
    <p:extLst>
      <p:ext uri="{BB962C8B-B14F-4D97-AF65-F5344CB8AC3E}">
        <p14:creationId xmlns:p14="http://schemas.microsoft.com/office/powerpoint/2010/main" val="182531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6" rIns="93175" bIns="46586"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5" tIns="46586" rIns="93175" bIns="46586"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09663" y="696913"/>
            <a:ext cx="47910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5" tIns="46586" rIns="93175"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5" tIns="46586" rIns="93175" bIns="46586"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5" tIns="46586" rIns="93175" bIns="46586" numCol="1" anchor="b" anchorCtr="0" compatLnSpc="1">
            <a:prstTxWarp prst="textNoShape">
              <a:avLst/>
            </a:prstTxWarp>
          </a:bodyPr>
          <a:lstStyle>
            <a:lvl1pPr algn="r">
              <a:defRPr sz="1200"/>
            </a:lvl1pPr>
          </a:lstStyle>
          <a:p>
            <a:fld id="{095A38A9-FAA8-4CC8-8CA5-384EF4C396A7}" type="slidenum">
              <a:rPr lang="en-US" altLang="en-US"/>
              <a:pPr/>
              <a:t>‹#›</a:t>
            </a:fld>
            <a:endParaRPr lang="en-US" altLang="en-US"/>
          </a:p>
        </p:txBody>
      </p:sp>
    </p:spTree>
    <p:extLst>
      <p:ext uri="{BB962C8B-B14F-4D97-AF65-F5344CB8AC3E}">
        <p14:creationId xmlns:p14="http://schemas.microsoft.com/office/powerpoint/2010/main" val="2897512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95300" algn="l" rtl="0" eaLnBrk="0" fontAlgn="base" hangingPunct="0">
      <a:spcBef>
        <a:spcPct val="30000"/>
      </a:spcBef>
      <a:spcAft>
        <a:spcPct val="0"/>
      </a:spcAft>
      <a:defRPr sz="1300" kern="1200">
        <a:solidFill>
          <a:schemeClr val="tx1"/>
        </a:solidFill>
        <a:latin typeface="Arial" charset="0"/>
        <a:ea typeface="+mn-ea"/>
        <a:cs typeface="+mn-cs"/>
      </a:defRPr>
    </a:lvl2pPr>
    <a:lvl3pPr marL="992188" algn="l" rtl="0" eaLnBrk="0" fontAlgn="base" hangingPunct="0">
      <a:spcBef>
        <a:spcPct val="30000"/>
      </a:spcBef>
      <a:spcAft>
        <a:spcPct val="0"/>
      </a:spcAft>
      <a:defRPr sz="1300" kern="1200">
        <a:solidFill>
          <a:schemeClr val="tx1"/>
        </a:solidFill>
        <a:latin typeface="Arial" charset="0"/>
        <a:ea typeface="+mn-ea"/>
        <a:cs typeface="+mn-cs"/>
      </a:defRPr>
    </a:lvl3pPr>
    <a:lvl4pPr marL="1487488" algn="l" rtl="0" eaLnBrk="0" fontAlgn="base" hangingPunct="0">
      <a:spcBef>
        <a:spcPct val="30000"/>
      </a:spcBef>
      <a:spcAft>
        <a:spcPct val="0"/>
      </a:spcAft>
      <a:defRPr sz="1300" kern="1200">
        <a:solidFill>
          <a:schemeClr val="tx1"/>
        </a:solidFill>
        <a:latin typeface="Arial" charset="0"/>
        <a:ea typeface="+mn-ea"/>
        <a:cs typeface="+mn-cs"/>
      </a:defRPr>
    </a:lvl4pPr>
    <a:lvl5pPr marL="1984375" algn="l" rtl="0" eaLnBrk="0" fontAlgn="base" hangingPunct="0">
      <a:spcBef>
        <a:spcPct val="30000"/>
      </a:spcBef>
      <a:spcAft>
        <a:spcPct val="0"/>
      </a:spcAft>
      <a:defRPr sz="1300" kern="1200">
        <a:solidFill>
          <a:schemeClr val="tx1"/>
        </a:solidFill>
        <a:latin typeface="Arial" charset="0"/>
        <a:ea typeface="+mn-ea"/>
        <a:cs typeface="+mn-cs"/>
      </a:defRPr>
    </a:lvl5pPr>
    <a:lvl6pPr marL="2481786" algn="l" defTabSz="992714" rtl="0" eaLnBrk="1" latinLnBrk="0" hangingPunct="1">
      <a:defRPr sz="1300" kern="1200">
        <a:solidFill>
          <a:schemeClr val="tx1"/>
        </a:solidFill>
        <a:latin typeface="+mn-lt"/>
        <a:ea typeface="+mn-ea"/>
        <a:cs typeface="+mn-cs"/>
      </a:defRPr>
    </a:lvl6pPr>
    <a:lvl7pPr marL="2978143" algn="l" defTabSz="992714" rtl="0" eaLnBrk="1" latinLnBrk="0" hangingPunct="1">
      <a:defRPr sz="1300" kern="1200">
        <a:solidFill>
          <a:schemeClr val="tx1"/>
        </a:solidFill>
        <a:latin typeface="+mn-lt"/>
        <a:ea typeface="+mn-ea"/>
        <a:cs typeface="+mn-cs"/>
      </a:defRPr>
    </a:lvl7pPr>
    <a:lvl8pPr marL="3474501" algn="l" defTabSz="992714" rtl="0" eaLnBrk="1" latinLnBrk="0" hangingPunct="1">
      <a:defRPr sz="1300" kern="1200">
        <a:solidFill>
          <a:schemeClr val="tx1"/>
        </a:solidFill>
        <a:latin typeface="+mn-lt"/>
        <a:ea typeface="+mn-ea"/>
        <a:cs typeface="+mn-cs"/>
      </a:defRPr>
    </a:lvl8pPr>
    <a:lvl9pPr marL="3970858" algn="l" defTabSz="99271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3B111E-6AD1-4883-BD95-D3961FB7A4A3}" type="slidenum">
              <a:rPr lang="en-US" altLang="en-US"/>
              <a:pPr eaLnBrk="1" hangingPunct="1"/>
              <a:t>1</a:t>
            </a:fld>
            <a:endParaRPr lang="en-US" altLang="en-US"/>
          </a:p>
        </p:txBody>
      </p:sp>
      <p:sp>
        <p:nvSpPr>
          <p:cNvPr id="56323" name="Rectangle 2"/>
          <p:cNvSpPr>
            <a:spLocks noGrp="1" noRot="1" noChangeAspect="1" noChangeArrowheads="1" noTextEdit="1"/>
          </p:cNvSpPr>
          <p:nvPr>
            <p:ph type="sldImg"/>
          </p:nvPr>
        </p:nvSpPr>
        <p:spPr>
          <a:ln/>
        </p:spPr>
      </p:sp>
      <p:sp>
        <p:nvSpPr>
          <p:cNvPr id="56324" name="Notes Placeholder 1"/>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67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2E366E-0A46-41D5-9849-A09A373584EC}" type="slidenum">
              <a:rPr lang="en-US" altLang="en-US"/>
              <a:pPr eaLnBrk="1" hangingPunct="1"/>
              <a:t>10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099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C8434E-0B12-4F2F-BC41-484A93DF97DA}" type="slidenum">
              <a:rPr lang="en-US" altLang="en-US"/>
              <a:pPr eaLnBrk="1" hangingPunct="1"/>
              <a:t>11</a:t>
            </a:fld>
            <a:endParaRPr lang="en-US" altLang="en-US"/>
          </a:p>
        </p:txBody>
      </p:sp>
    </p:spTree>
    <p:extLst>
      <p:ext uri="{BB962C8B-B14F-4D97-AF65-F5344CB8AC3E}">
        <p14:creationId xmlns:p14="http://schemas.microsoft.com/office/powerpoint/2010/main" val="16511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5DEA63-AFC6-4EE8-89C8-BF20A960CAB1}" type="slidenum">
              <a:rPr lang="en-US" altLang="en-US"/>
              <a:pPr eaLnBrk="1" hangingPunct="1"/>
              <a:t>12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680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0EA74-65FE-4FF8-A1DE-F6F758D58B11}" type="slidenum">
              <a:rPr lang="en-US" altLang="en-US"/>
              <a:pPr eaLnBrk="1" hangingPunct="1"/>
              <a:t>13</a:t>
            </a:fld>
            <a:endParaRPr lang="en-US" altLang="en-US"/>
          </a:p>
        </p:txBody>
      </p:sp>
    </p:spTree>
    <p:extLst>
      <p:ext uri="{BB962C8B-B14F-4D97-AF65-F5344CB8AC3E}">
        <p14:creationId xmlns:p14="http://schemas.microsoft.com/office/powerpoint/2010/main" val="69494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A414D4-4CEF-4550-9FC1-D937715089A7}" type="slidenum">
              <a:rPr lang="en-US" altLang="en-US"/>
              <a:pPr eaLnBrk="1" hangingPunct="1"/>
              <a:t>14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04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10B316-CA6D-48F8-8734-42830DBC96F5}" type="slidenum">
              <a:rPr lang="en-US" altLang="en-US"/>
              <a:pPr eaLnBrk="1" hangingPunct="1"/>
              <a:t>15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4171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CB97E3-6A02-47A5-BCFF-6F19C19287B7}" type="slidenum">
              <a:rPr lang="en-US" altLang="en-US"/>
              <a:pPr eaLnBrk="1" hangingPunct="1"/>
              <a:t>16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2500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C5F82-370B-48FA-A35D-80D9589AAA24}" type="slidenum">
              <a:rPr lang="en-US" altLang="en-US"/>
              <a:pPr eaLnBrk="1" hangingPunct="1"/>
              <a:t>17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5756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CE9657-706B-416E-BAFD-A9CCD153B8DF}" type="slidenum">
              <a:rPr lang="en-US" altLang="en-US"/>
              <a:pPr eaLnBrk="1" hangingPunct="1"/>
              <a:t>18</a:t>
            </a:fld>
            <a:endParaRPr lang="en-US" altLang="en-US"/>
          </a:p>
        </p:txBody>
      </p:sp>
    </p:spTree>
    <p:extLst>
      <p:ext uri="{BB962C8B-B14F-4D97-AF65-F5344CB8AC3E}">
        <p14:creationId xmlns:p14="http://schemas.microsoft.com/office/powerpoint/2010/main" val="307755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A256D-3F16-45DD-820D-85E32CF82C29}" type="slidenum">
              <a:rPr lang="en-US" altLang="en-US"/>
              <a:pPr eaLnBrk="1" hangingPunct="1"/>
              <a:t>19</a:t>
            </a:fld>
            <a:endParaRPr lang="en-US" altLang="en-US"/>
          </a:p>
        </p:txBody>
      </p:sp>
    </p:spTree>
    <p:extLst>
      <p:ext uri="{BB962C8B-B14F-4D97-AF65-F5344CB8AC3E}">
        <p14:creationId xmlns:p14="http://schemas.microsoft.com/office/powerpoint/2010/main" val="204860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40FC70-B258-4F0F-8030-D09356FDAD3B}" type="slidenum">
              <a:rPr lang="en-US" altLang="en-US"/>
              <a:pPr eaLnBrk="1" hangingPunct="1"/>
              <a:t>2</a:t>
            </a:fld>
            <a:endParaRPr lang="en-US" altLang="en-US"/>
          </a:p>
        </p:txBody>
      </p:sp>
    </p:spTree>
    <p:extLst>
      <p:ext uri="{BB962C8B-B14F-4D97-AF65-F5344CB8AC3E}">
        <p14:creationId xmlns:p14="http://schemas.microsoft.com/office/powerpoint/2010/main" val="213079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F74309-4CC1-49A9-A4C5-4E62FD159C1B}" type="slidenum">
              <a:rPr lang="en-US" altLang="en-US"/>
              <a:pPr eaLnBrk="1" hangingPunct="1"/>
              <a:t>20</a:t>
            </a:fld>
            <a:endParaRPr lang="en-US" altLang="en-US"/>
          </a:p>
        </p:txBody>
      </p:sp>
    </p:spTree>
    <p:extLst>
      <p:ext uri="{BB962C8B-B14F-4D97-AF65-F5344CB8AC3E}">
        <p14:creationId xmlns:p14="http://schemas.microsoft.com/office/powerpoint/2010/main" val="237804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84CF84-6E0D-4C8F-BEB2-BF9FF73A3561}" type="slidenum">
              <a:rPr lang="en-US" altLang="en-US"/>
              <a:pPr eaLnBrk="1" hangingPunct="1"/>
              <a:t>21</a:t>
            </a:fld>
            <a:endParaRPr lang="en-US" altLang="en-US"/>
          </a:p>
        </p:txBody>
      </p:sp>
    </p:spTree>
    <p:extLst>
      <p:ext uri="{BB962C8B-B14F-4D97-AF65-F5344CB8AC3E}">
        <p14:creationId xmlns:p14="http://schemas.microsoft.com/office/powerpoint/2010/main" val="61434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A9E430-F957-4D70-A0BE-E6A3BB41775A}" type="slidenum">
              <a:rPr lang="en-US" altLang="en-US"/>
              <a:pPr eaLnBrk="1" hangingPunct="1"/>
              <a:t>22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3372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5A60B6-116A-4719-B456-81F08D75E7D8}" type="slidenum">
              <a:rPr lang="en-US" altLang="en-US"/>
              <a:pPr eaLnBrk="1" hangingPunct="1"/>
              <a:t>23</a:t>
            </a:fld>
            <a:endParaRPr lang="en-US" altLang="en-US"/>
          </a:p>
        </p:txBody>
      </p:sp>
    </p:spTree>
    <p:extLst>
      <p:ext uri="{BB962C8B-B14F-4D97-AF65-F5344CB8AC3E}">
        <p14:creationId xmlns:p14="http://schemas.microsoft.com/office/powerpoint/2010/main" val="118426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98A872-2F45-4464-8483-214E534BCB0C}" type="slidenum">
              <a:rPr lang="en-US" altLang="en-US"/>
              <a:pPr eaLnBrk="1" hangingPunct="1"/>
              <a:t>24</a:t>
            </a:fld>
            <a:endParaRPr lang="en-US" altLang="en-US"/>
          </a:p>
        </p:txBody>
      </p:sp>
    </p:spTree>
    <p:extLst>
      <p:ext uri="{BB962C8B-B14F-4D97-AF65-F5344CB8AC3E}">
        <p14:creationId xmlns:p14="http://schemas.microsoft.com/office/powerpoint/2010/main" val="192116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F118D3-F901-45AB-B44A-0559CAE859C0}" type="slidenum">
              <a:rPr lang="en-US" altLang="en-US"/>
              <a:pPr eaLnBrk="1" hangingPunct="1"/>
              <a:t>25</a:t>
            </a:fld>
            <a:endParaRPr lang="en-US" altLang="en-US"/>
          </a:p>
        </p:txBody>
      </p:sp>
    </p:spTree>
    <p:extLst>
      <p:ext uri="{BB962C8B-B14F-4D97-AF65-F5344CB8AC3E}">
        <p14:creationId xmlns:p14="http://schemas.microsoft.com/office/powerpoint/2010/main" val="201174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B4A8BE-464C-4173-9A61-EA311CAD8FEF}" type="slidenum">
              <a:rPr lang="en-US" altLang="en-US"/>
              <a:pPr eaLnBrk="1" hangingPunct="1"/>
              <a:t>3</a:t>
            </a:fld>
            <a:endParaRPr lang="en-US" altLang="en-US"/>
          </a:p>
        </p:txBody>
      </p:sp>
    </p:spTree>
    <p:extLst>
      <p:ext uri="{BB962C8B-B14F-4D97-AF65-F5344CB8AC3E}">
        <p14:creationId xmlns:p14="http://schemas.microsoft.com/office/powerpoint/2010/main" val="19131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795E48-0996-497C-8FE6-D1C23F6CB113}" type="slidenum">
              <a:rPr lang="en-US" altLang="en-US"/>
              <a:pPr eaLnBrk="1" hangingPunct="1"/>
              <a:t>4</a:t>
            </a:fld>
            <a:endParaRPr lang="en-US" altLang="en-US"/>
          </a:p>
        </p:txBody>
      </p:sp>
    </p:spTree>
    <p:extLst>
      <p:ext uri="{BB962C8B-B14F-4D97-AF65-F5344CB8AC3E}">
        <p14:creationId xmlns:p14="http://schemas.microsoft.com/office/powerpoint/2010/main" val="76824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4BB6D5-A13C-4AD4-B83F-494D3B00A045}" type="slidenum">
              <a:rPr lang="en-US" altLang="en-US"/>
              <a:pPr eaLnBrk="1" hangingPunct="1"/>
              <a:t>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3839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46601-18C5-475F-A2DE-6B4387BF2E0C}" type="slidenum">
              <a:rPr lang="en-US" altLang="en-US"/>
              <a:pPr eaLnBrk="1" hangingPunct="1"/>
              <a:t>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0039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CF511E-956C-4CCF-A41D-8385F10FD325}" type="slidenum">
              <a:rPr lang="en-US" altLang="en-US"/>
              <a:pPr eaLnBrk="1" hangingPunct="1"/>
              <a:t>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5768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17FE40-7B35-4B05-8EB2-9F4EC7BCCFEC}" type="slidenum">
              <a:rPr lang="en-US" altLang="en-US"/>
              <a:pPr eaLnBrk="1" hangingPunct="1"/>
              <a:t>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0248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3988A4-193E-4C5E-852B-7F0A7C84821E}" type="slidenum">
              <a:rPr lang="en-US" altLang="en-US"/>
              <a:pPr eaLnBrk="1" hangingPunct="1"/>
              <a:t>9</a:t>
            </a:fld>
            <a:endParaRPr lang="en-US" altLang="en-US"/>
          </a:p>
        </p:txBody>
      </p:sp>
    </p:spTree>
    <p:extLst>
      <p:ext uri="{BB962C8B-B14F-4D97-AF65-F5344CB8AC3E}">
        <p14:creationId xmlns:p14="http://schemas.microsoft.com/office/powerpoint/2010/main" val="2404802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uncle_sam_title_bk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4820" y="2600960"/>
            <a:ext cx="8549640" cy="1568027"/>
          </a:xfrm>
          <a:prstGeom prst="rect">
            <a:avLst/>
          </a:prstGeom>
        </p:spPr>
        <p:txBody>
          <a:bodyPr lIns="99276" tIns="49638" rIns="99276" bIns="49638" anchor="b" anchorCtr="0"/>
          <a:lstStyle>
            <a:lvl1pPr>
              <a:defRPr>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5280" y="4017920"/>
            <a:ext cx="7040880" cy="1869440"/>
          </a:xfrm>
          <a:prstGeom prst="rect">
            <a:avLst/>
          </a:prstGeom>
        </p:spPr>
        <p:txBody>
          <a:bodyPr lIns="99276" tIns="49638" rIns="99276" bIns="49638">
            <a:normAutofit/>
          </a:bodyPr>
          <a:lstStyle>
            <a:lvl1pPr marL="0" indent="0" algn="l">
              <a:buNone/>
              <a:defRPr sz="2600">
                <a:solidFill>
                  <a:schemeClr val="accent1">
                    <a:lumMod val="75000"/>
                  </a:schemeClr>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878780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3" name="Slide Number Placeholder 3"/>
          <p:cNvSpPr>
            <a:spLocks noGrp="1"/>
          </p:cNvSpPr>
          <p:nvPr>
            <p:ph type="sldNum" sz="quarter" idx="11"/>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E80A7A44-1176-4386-9017-391156949EE3}" type="slidenum">
              <a:rPr lang="en-US" altLang="en-US"/>
              <a:pPr/>
              <a:t>‹#›</a:t>
            </a:fld>
            <a:endParaRPr lang="en-US" altLang="en-US"/>
          </a:p>
        </p:txBody>
      </p:sp>
    </p:spTree>
    <p:extLst>
      <p:ext uri="{BB962C8B-B14F-4D97-AF65-F5344CB8AC3E}">
        <p14:creationId xmlns:p14="http://schemas.microsoft.com/office/powerpoint/2010/main" val="176012313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555" y="2162387"/>
            <a:ext cx="5622925" cy="4990254"/>
          </a:xfrm>
          <a:prstGeom prst="rect">
            <a:avLst/>
          </a:prstGeom>
        </p:spPr>
        <p:txBody>
          <a:bodyPr lIns="99276" tIns="49638" rIns="99276" bIns="49638"/>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98036" y="1950720"/>
            <a:ext cx="3309144" cy="4665134"/>
          </a:xfrm>
          <a:prstGeom prst="rect">
            <a:avLst/>
          </a:prstGeom>
        </p:spPr>
        <p:txBody>
          <a:bodyPr lIns="99276" tIns="49638" rIns="99276" bIns="49638"/>
          <a:lstStyle>
            <a:lvl1pPr marL="0" indent="0">
              <a:lnSpc>
                <a:spcPts val="1737"/>
              </a:lnSpc>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smtClean="0"/>
              <a:t>Click to edit Master text styles</a:t>
            </a:r>
          </a:p>
        </p:txBody>
      </p:sp>
      <p:sp>
        <p:nvSpPr>
          <p:cNvPr id="8"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9"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6" name="Footer Placeholder 4"/>
          <p:cNvSpPr>
            <a:spLocks noGrp="1"/>
          </p:cNvSpPr>
          <p:nvPr>
            <p:ph type="ftr" sz="quarter" idx="14"/>
          </p:nvPr>
        </p:nvSpPr>
        <p:spPr>
          <a:xfrm>
            <a:off x="3436938" y="6978650"/>
            <a:ext cx="3184525" cy="388938"/>
          </a:xfrm>
          <a:prstGeom prst="rect">
            <a:avLst/>
          </a:prstGeom>
        </p:spPr>
        <p:txBody>
          <a:bodyPr lIns="99276" tIns="49638" rIns="99276" bIns="49638"/>
          <a:lstStyle>
            <a:lvl1pPr algn="ctr">
              <a:defRPr sz="1300" dirty="0">
                <a:solidFill>
                  <a:schemeClr val="accent1">
                    <a:lumMod val="75000"/>
                  </a:schemeClr>
                </a:solidFill>
                <a:latin typeface="Arial" charset="0"/>
                <a:cs typeface="Arial" charset="0"/>
              </a:defRPr>
            </a:lvl1pPr>
          </a:lstStyle>
          <a:p>
            <a:pPr>
              <a:defRPr/>
            </a:pPr>
            <a:endParaRPr lang="en-US"/>
          </a:p>
        </p:txBody>
      </p:sp>
      <p:sp>
        <p:nvSpPr>
          <p:cNvPr id="7" name="Slide Number Placeholder 5"/>
          <p:cNvSpPr>
            <a:spLocks noGrp="1"/>
          </p:cNvSpPr>
          <p:nvPr>
            <p:ph type="sldNum" sz="quarter" idx="15"/>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sz="1700" b="1">
                <a:solidFill>
                  <a:srgbClr val="1A235D"/>
                </a:solidFill>
              </a:defRPr>
            </a:lvl1pPr>
          </a:lstStyle>
          <a:p>
            <a:fld id="{2E7E55A1-AEA9-4647-91F9-E61777E580C8}" type="slidenum">
              <a:rPr lang="en-US" altLang="en-US"/>
              <a:pPr/>
              <a:t>‹#›</a:t>
            </a:fld>
            <a:endParaRPr lang="en-US" altLang="en-US"/>
          </a:p>
        </p:txBody>
      </p:sp>
    </p:spTree>
    <p:extLst>
      <p:ext uri="{BB962C8B-B14F-4D97-AF65-F5344CB8AC3E}">
        <p14:creationId xmlns:p14="http://schemas.microsoft.com/office/powerpoint/2010/main" val="27371298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5720" y="5527040"/>
            <a:ext cx="4358640" cy="360681"/>
          </a:xfrm>
          <a:prstGeom prst="rect">
            <a:avLst/>
          </a:prstGeom>
        </p:spPr>
        <p:txBody>
          <a:bodyPr lIns="99276" tIns="49638" rIns="99276" bIns="49638"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406400"/>
            <a:ext cx="10058400" cy="5039360"/>
          </a:xfrm>
          <a:prstGeom prst="rect">
            <a:avLst/>
          </a:prstGeom>
        </p:spPr>
        <p:txBody>
          <a:bodyPr lIns="99276" tIns="49638" rIns="99276" bIns="49638"/>
          <a:lstStyle>
            <a:lvl1pPr marL="0" indent="0">
              <a:buNone/>
              <a:defRPr sz="3500"/>
            </a:lvl1pPr>
            <a:lvl2pPr marL="496382" indent="0">
              <a:buNone/>
              <a:defRPr sz="3000"/>
            </a:lvl2pPr>
            <a:lvl3pPr marL="992764" indent="0">
              <a:buNone/>
              <a:defRPr sz="2600"/>
            </a:lvl3pPr>
            <a:lvl4pPr marL="1489146" indent="0">
              <a:buNone/>
              <a:defRPr sz="2200"/>
            </a:lvl4pPr>
            <a:lvl5pPr marL="1985528" indent="0">
              <a:buNone/>
              <a:defRPr sz="2200"/>
            </a:lvl5pPr>
            <a:lvl6pPr marL="2481910" indent="0">
              <a:buNone/>
              <a:defRPr sz="2200"/>
            </a:lvl6pPr>
            <a:lvl7pPr marL="2978292" indent="0">
              <a:buNone/>
              <a:defRPr sz="2200"/>
            </a:lvl7pPr>
            <a:lvl8pPr marL="3474674" indent="0">
              <a:buNone/>
              <a:defRPr sz="2200"/>
            </a:lvl8pPr>
            <a:lvl9pPr marL="3971056" indent="0">
              <a:buNone/>
              <a:defRPr sz="2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3855720" y="5852160"/>
            <a:ext cx="4358640" cy="858519"/>
          </a:xfrm>
          <a:prstGeom prst="rect">
            <a:avLst/>
          </a:prstGeom>
        </p:spPr>
        <p:txBody>
          <a:bodyPr lIns="99276" tIns="49638" rIns="99276" bIns="49638">
            <a:normAutofit/>
          </a:bodyPr>
          <a:lstStyle>
            <a:lvl1pPr marL="0" indent="0">
              <a:lnSpc>
                <a:spcPts val="1520"/>
              </a:lnSpc>
              <a:buNone/>
              <a:defRPr sz="13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smtClean="0"/>
              <a:t>Click to edit Master text styles</a:t>
            </a:r>
          </a:p>
        </p:txBody>
      </p:sp>
      <p:sp>
        <p:nvSpPr>
          <p:cNvPr id="5" name="Footer Placeholder 2"/>
          <p:cNvSpPr>
            <a:spLocks noGrp="1"/>
          </p:cNvSpPr>
          <p:nvPr>
            <p:ph type="ftr" sz="quarter" idx="10"/>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6" name="Slide Number Placeholder 3"/>
          <p:cNvSpPr>
            <a:spLocks noGrp="1"/>
          </p:cNvSpPr>
          <p:nvPr>
            <p:ph type="sldNum" sz="quarter" idx="11"/>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CAA48B34-B039-4D87-855A-9E764A53D11E}" type="slidenum">
              <a:rPr lang="en-US" altLang="en-US"/>
              <a:pPr/>
              <a:t>‹#›</a:t>
            </a:fld>
            <a:endParaRPr lang="en-US" altLang="en-US"/>
          </a:p>
        </p:txBody>
      </p:sp>
    </p:spTree>
    <p:extLst>
      <p:ext uri="{BB962C8B-B14F-4D97-AF65-F5344CB8AC3E}">
        <p14:creationId xmlns:p14="http://schemas.microsoft.com/office/powerpoint/2010/main" val="263900331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943187"/>
            <a:ext cx="9052560" cy="682413"/>
          </a:xfrm>
          <a:prstGeom prst="rect">
            <a:avLst/>
          </a:prstGeom>
        </p:spPr>
        <p:txBody>
          <a:bodyPr lIns="99276" tIns="49638" rIns="99276" bIns="49638"/>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706880"/>
            <a:ext cx="9052560" cy="4665134"/>
          </a:xfrm>
          <a:prstGeom prst="rect">
            <a:avLst/>
          </a:prstGeom>
        </p:spPr>
        <p:txBody>
          <a:bodyPr vert="eaVert" lIns="99276" tIns="49638" rIns="99276" bIns="496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3238" y="6780213"/>
            <a:ext cx="2346325" cy="388937"/>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436938" y="6780213"/>
            <a:ext cx="3184525" cy="388937"/>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7208838" y="6780213"/>
            <a:ext cx="2346325" cy="388937"/>
          </a:xfrm>
          <a:prstGeom prst="rect">
            <a:avLst/>
          </a:prstGeom>
        </p:spPr>
        <p:txBody>
          <a:bodyPr vert="horz" wrap="square" lIns="99276" tIns="49638" rIns="99276" bIns="49638" numCol="1" anchor="t" anchorCtr="0" compatLnSpc="1">
            <a:prstTxWarp prst="textNoShape">
              <a:avLst/>
            </a:prstTxWarp>
          </a:bodyPr>
          <a:lstStyle>
            <a:lvl1pPr>
              <a:defRPr/>
            </a:lvl1pPr>
          </a:lstStyle>
          <a:p>
            <a:fld id="{3F1AE025-9F87-4917-B8D6-15173472E270}" type="slidenum">
              <a:rPr lang="en-US" altLang="en-US"/>
              <a:pPr/>
              <a:t>‹#›</a:t>
            </a:fld>
            <a:endParaRPr lang="en-US" altLang="en-US"/>
          </a:p>
        </p:txBody>
      </p:sp>
    </p:spTree>
    <p:extLst>
      <p:ext uri="{BB962C8B-B14F-4D97-AF65-F5344CB8AC3E}">
        <p14:creationId xmlns:p14="http://schemas.microsoft.com/office/powerpoint/2010/main" val="13946162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9080" y="292948"/>
            <a:ext cx="1341120" cy="6241627"/>
          </a:xfrm>
          <a:prstGeom prst="rect">
            <a:avLst/>
          </a:prstGeom>
        </p:spPr>
        <p:txBody>
          <a:bodyPr vert="eaVert" lIns="99276" tIns="49638" rIns="99276" bIns="49638"/>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292947"/>
            <a:ext cx="6957060" cy="6697133"/>
          </a:xfrm>
          <a:prstGeom prst="rect">
            <a:avLst/>
          </a:prstGeom>
        </p:spPr>
        <p:txBody>
          <a:bodyPr vert="eaVert" lIns="99276" tIns="49638" rIns="99276" bIns="496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87209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040" y="487680"/>
            <a:ext cx="7711440" cy="138176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844040" y="2113280"/>
            <a:ext cx="7711440" cy="43891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3436938" y="6664325"/>
            <a:ext cx="3184525" cy="488950"/>
          </a:xfrm>
          <a:prstGeom prst="rect">
            <a:avLst/>
          </a:prstGeom>
        </p:spPr>
        <p:txBody>
          <a:bodyPr/>
          <a:lstStyle>
            <a:lvl1pPr>
              <a:defRPr dirty="0">
                <a:latin typeface="Arial" charset="0"/>
                <a:cs typeface="Arial" charset="0"/>
              </a:defRPr>
            </a:lvl1pPr>
          </a:lstStyle>
          <a:p>
            <a:pPr>
              <a:defRPr/>
            </a:pPr>
            <a:endParaRPr lang="en-US"/>
          </a:p>
        </p:txBody>
      </p:sp>
      <p:sp>
        <p:nvSpPr>
          <p:cNvPr id="5" name="Rectangle 5"/>
          <p:cNvSpPr>
            <a:spLocks noGrp="1" noChangeArrowheads="1"/>
          </p:cNvSpPr>
          <p:nvPr>
            <p:ph type="sldNum" sz="quarter" idx="11"/>
          </p:nvPr>
        </p:nvSpPr>
        <p:spPr>
          <a:xfrm>
            <a:off x="9220200" y="6705600"/>
            <a:ext cx="609600" cy="487363"/>
          </a:xfrm>
          <a:prstGeom prst="rect">
            <a:avLst/>
          </a:prstGeom>
        </p:spPr>
        <p:txBody>
          <a:bodyPr vert="horz" wrap="square" lIns="91440" tIns="45720" rIns="91440" bIns="45720" numCol="1" anchor="t" anchorCtr="0" compatLnSpc="1">
            <a:prstTxWarp prst="textNoShape">
              <a:avLst/>
            </a:prstTxWarp>
          </a:bodyPr>
          <a:lstStyle>
            <a:lvl1pPr>
              <a:defRPr/>
            </a:lvl1pPr>
          </a:lstStyle>
          <a:p>
            <a:fld id="{7E00C6FE-D9C3-46A0-934A-4AD41D6D139E}" type="slidenum">
              <a:rPr lang="en-US" altLang="en-US"/>
              <a:pPr/>
              <a:t>‹#›</a:t>
            </a:fld>
            <a:endParaRPr lang="en-US" altLang="en-US"/>
          </a:p>
        </p:txBody>
      </p:sp>
      <p:sp>
        <p:nvSpPr>
          <p:cNvPr id="6" name="Rectangle 22"/>
          <p:cNvSpPr>
            <a:spLocks noGrp="1" noChangeArrowheads="1"/>
          </p:cNvSpPr>
          <p:nvPr>
            <p:ph type="dt" sz="half" idx="12"/>
          </p:nvPr>
        </p:nvSpPr>
        <p:spPr>
          <a:xfrm>
            <a:off x="503238" y="6661150"/>
            <a:ext cx="2346325" cy="508000"/>
          </a:xfrm>
          <a:prstGeom prst="rect">
            <a:avLst/>
          </a:prstGeom>
        </p:spPr>
        <p:txBody>
          <a:bodyPr/>
          <a:lstStyle>
            <a:lvl1pPr>
              <a:defRPr dirty="0">
                <a:latin typeface="Arial" charset="0"/>
                <a:cs typeface="Arial" charset="0"/>
              </a:defRPr>
            </a:lvl1pPr>
          </a:lstStyle>
          <a:p>
            <a:pPr>
              <a:defRPr/>
            </a:pPr>
            <a:endParaRPr lang="en-US"/>
          </a:p>
        </p:txBody>
      </p:sp>
    </p:spTree>
    <p:extLst>
      <p:ext uri="{BB962C8B-B14F-4D97-AF65-F5344CB8AC3E}">
        <p14:creationId xmlns:p14="http://schemas.microsoft.com/office/powerpoint/2010/main" val="301831574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ncle_sam_title_bk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4820" y="2600963"/>
            <a:ext cx="8549640" cy="1568027"/>
          </a:xfrm>
        </p:spPr>
        <p:txBody>
          <a:bodyPr anchor="b"/>
          <a:lstStyle>
            <a:lvl1pPr>
              <a:defRPr>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5280" y="4017920"/>
            <a:ext cx="7040880" cy="1869440"/>
          </a:xfrm>
        </p:spPr>
        <p:txBody>
          <a:bodyPr>
            <a:normAutofit/>
          </a:bodyPr>
          <a:lstStyle>
            <a:lvl1pPr marL="0" indent="0" algn="l">
              <a:buNone/>
              <a:defRPr sz="2600">
                <a:solidFill>
                  <a:schemeClr val="accent1">
                    <a:lumMod val="75000"/>
                  </a:schemeClr>
                </a:solidFill>
              </a:defRPr>
            </a:lvl1pPr>
            <a:lvl2pPr marL="496313" indent="0" algn="ctr">
              <a:buNone/>
              <a:defRPr>
                <a:solidFill>
                  <a:schemeClr val="tx1">
                    <a:tint val="75000"/>
                  </a:schemeClr>
                </a:solidFill>
              </a:defRPr>
            </a:lvl2pPr>
            <a:lvl3pPr marL="992625" indent="0" algn="ctr">
              <a:buNone/>
              <a:defRPr>
                <a:solidFill>
                  <a:schemeClr val="tx1">
                    <a:tint val="75000"/>
                  </a:schemeClr>
                </a:solidFill>
              </a:defRPr>
            </a:lvl3pPr>
            <a:lvl4pPr marL="1488937" indent="0" algn="ctr">
              <a:buNone/>
              <a:defRPr>
                <a:solidFill>
                  <a:schemeClr val="tx1">
                    <a:tint val="75000"/>
                  </a:schemeClr>
                </a:solidFill>
              </a:defRPr>
            </a:lvl4pPr>
            <a:lvl5pPr marL="1985248" indent="0" algn="ctr">
              <a:buNone/>
              <a:defRPr>
                <a:solidFill>
                  <a:schemeClr val="tx1">
                    <a:tint val="75000"/>
                  </a:schemeClr>
                </a:solidFill>
              </a:defRPr>
            </a:lvl5pPr>
            <a:lvl6pPr marL="2481561" indent="0" algn="ctr">
              <a:buNone/>
              <a:defRPr>
                <a:solidFill>
                  <a:schemeClr val="tx1">
                    <a:tint val="75000"/>
                  </a:schemeClr>
                </a:solidFill>
              </a:defRPr>
            </a:lvl6pPr>
            <a:lvl7pPr marL="2977873" indent="0" algn="ctr">
              <a:buNone/>
              <a:defRPr>
                <a:solidFill>
                  <a:schemeClr val="tx1">
                    <a:tint val="75000"/>
                  </a:schemeClr>
                </a:solidFill>
              </a:defRPr>
            </a:lvl7pPr>
            <a:lvl8pPr marL="3474186" indent="0" algn="ctr">
              <a:buNone/>
              <a:defRPr>
                <a:solidFill>
                  <a:schemeClr val="tx1">
                    <a:tint val="75000"/>
                  </a:schemeClr>
                </a:solidFill>
              </a:defRPr>
            </a:lvl8pPr>
            <a:lvl9pPr marL="397049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3986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67640" y="2162389"/>
            <a:ext cx="9052560" cy="4665134"/>
          </a:xfrm>
        </p:spPr>
        <p:txBody>
          <a:bodyPr/>
          <a:lstStyle>
            <a:lvl1pPr marL="0" indent="0">
              <a:lnSpc>
                <a:spcPts val="2823"/>
              </a:lnSpc>
              <a:buFontTx/>
              <a:buNone/>
              <a:defRPr sz="3000" b="1"/>
            </a:lvl1pPr>
            <a:lvl2pPr marL="742746" indent="-246433">
              <a:lnSpc>
                <a:spcPts val="2823"/>
              </a:lnSpc>
              <a:defRPr sz="2600"/>
            </a:lvl2pPr>
            <a:lvl3pPr marL="1180465" indent="-187841">
              <a:lnSpc>
                <a:spcPts val="2823"/>
              </a:lnSpc>
              <a:defRPr sz="2200"/>
            </a:lvl3pPr>
            <a:lvl4pPr marL="1673331" indent="-184394">
              <a:lnSpc>
                <a:spcPts val="2823"/>
              </a:lnSpc>
              <a:defRPr sz="1700"/>
            </a:lvl4pPr>
            <a:lvl5pPr marL="2173092" indent="-187841">
              <a:lnSpc>
                <a:spcPts val="2823"/>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5" name="Footer Placeholder 4"/>
          <p:cNvSpPr>
            <a:spLocks noGrp="1"/>
          </p:cNvSpPr>
          <p:nvPr>
            <p:ph type="ftr" sz="quarter" idx="14"/>
          </p:nvPr>
        </p:nvSpPr>
        <p:spPr>
          <a:xfrm>
            <a:off x="3436938" y="6988175"/>
            <a:ext cx="3184525" cy="388938"/>
          </a:xfrm>
        </p:spPr>
        <p:txBody>
          <a:bodyPr/>
          <a:lstStyle>
            <a:lvl1pPr>
              <a:defRPr/>
            </a:lvl1pPr>
          </a:lstStyle>
          <a:p>
            <a:pPr>
              <a:defRPr/>
            </a:pPr>
            <a:r>
              <a:rPr lang="en-US"/>
              <a:t>Copyright 2009</a:t>
            </a:r>
          </a:p>
        </p:txBody>
      </p:sp>
      <p:sp>
        <p:nvSpPr>
          <p:cNvPr id="6" name="Slide Number Placeholder 5"/>
          <p:cNvSpPr>
            <a:spLocks noGrp="1"/>
          </p:cNvSpPr>
          <p:nvPr>
            <p:ph type="sldNum" sz="quarter" idx="15"/>
          </p:nvPr>
        </p:nvSpPr>
        <p:spPr>
          <a:xfrm>
            <a:off x="503238" y="6988175"/>
            <a:ext cx="2346325" cy="388938"/>
          </a:xfrm>
        </p:spPr>
        <p:txBody>
          <a:bodyPr/>
          <a:lstStyle>
            <a:lvl1pPr>
              <a:defRPr/>
            </a:lvl1pPr>
          </a:lstStyle>
          <a:p>
            <a:fld id="{D0D0AF63-AB79-41EA-806C-AB2F0A0DAB06}" type="slidenum">
              <a:rPr lang="en-US" altLang="en-US"/>
              <a:pPr/>
              <a:t>‹#›</a:t>
            </a:fld>
            <a:endParaRPr lang="en-US" altLang="en-US"/>
          </a:p>
        </p:txBody>
      </p:sp>
    </p:spTree>
    <p:extLst>
      <p:ext uri="{BB962C8B-B14F-4D97-AF65-F5344CB8AC3E}">
        <p14:creationId xmlns:p14="http://schemas.microsoft.com/office/powerpoint/2010/main" val="354429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179320" y="2275840"/>
            <a:ext cx="7292340" cy="894080"/>
          </a:xfrm>
        </p:spPr>
        <p:txBody>
          <a:bodyPr>
            <a:normAutofit/>
          </a:bodyPr>
          <a:lstStyle>
            <a:lvl1pPr marL="62039" indent="0">
              <a:buFontTx/>
              <a:buNone/>
              <a:defRPr sz="2600" baseline="0"/>
            </a:lvl1pPr>
          </a:lstStyle>
          <a:p>
            <a:pPr lvl="0"/>
            <a:r>
              <a:rPr lang="en-US" smtClean="0"/>
              <a:t>Click to edit Master text styles</a:t>
            </a:r>
          </a:p>
        </p:txBody>
      </p:sp>
      <p:sp>
        <p:nvSpPr>
          <p:cNvPr id="10" name="Title 1"/>
          <p:cNvSpPr>
            <a:spLocks noGrp="1"/>
          </p:cNvSpPr>
          <p:nvPr>
            <p:ph type="title"/>
          </p:nvPr>
        </p:nvSpPr>
        <p:spPr>
          <a:xfrm>
            <a:off x="0" y="894082"/>
            <a:ext cx="9052560" cy="682413"/>
          </a:xfrm>
        </p:spPr>
        <p:txBody>
          <a:bodyPr/>
          <a:lstStyle>
            <a:lvl1pPr>
              <a:defRPr>
                <a:solidFill>
                  <a:schemeClr val="accent1">
                    <a:lumMod val="75000"/>
                  </a:schemeClr>
                </a:solidFill>
                <a:effectLst>
                  <a:glow rad="101600">
                    <a:schemeClr val="bg1">
                      <a:alpha val="60000"/>
                    </a:schemeClr>
                  </a:glow>
                </a:effectLst>
              </a:defRPr>
            </a:lvl1pPr>
          </a:lstStyle>
          <a:p>
            <a:r>
              <a:rPr lang="en-US" smtClean="0"/>
              <a:t>Click to edit Master title style</a:t>
            </a:r>
            <a:endParaRPr lang="en-US" dirty="0"/>
          </a:p>
        </p:txBody>
      </p:sp>
      <p:sp>
        <p:nvSpPr>
          <p:cNvPr id="11" name="Text Placeholder 10"/>
          <p:cNvSpPr>
            <a:spLocks noGrp="1"/>
          </p:cNvSpPr>
          <p:nvPr>
            <p:ph type="body" sz="quarter" idx="13"/>
          </p:nvPr>
        </p:nvSpPr>
        <p:spPr>
          <a:xfrm>
            <a:off x="23760" y="1412480"/>
            <a:ext cx="8968740" cy="487680"/>
          </a:xfrm>
        </p:spPr>
        <p:txBody>
          <a:bodyPr>
            <a:normAutofit/>
          </a:bodyPr>
          <a:lstStyle>
            <a:lvl1pPr>
              <a:buFontTx/>
              <a:buNone/>
              <a:defRPr sz="2600">
                <a:solidFill>
                  <a:schemeClr val="accent1">
                    <a:lumMod val="75000"/>
                  </a:schemeClr>
                </a:solidFill>
                <a:effectLst>
                  <a:glow rad="101600">
                    <a:schemeClr val="bg1">
                      <a:alpha val="60000"/>
                    </a:schemeClr>
                  </a:glow>
                </a:effectLst>
              </a:defRPr>
            </a:lvl1pPr>
          </a:lstStyle>
          <a:p>
            <a:pPr lvl="0"/>
            <a:r>
              <a:rPr lang="en-US" smtClean="0"/>
              <a:t>Click to edit Master text styles</a:t>
            </a:r>
          </a:p>
        </p:txBody>
      </p:sp>
      <p:sp>
        <p:nvSpPr>
          <p:cNvPr id="5" name="Footer Placeholder 4"/>
          <p:cNvSpPr>
            <a:spLocks noGrp="1"/>
          </p:cNvSpPr>
          <p:nvPr>
            <p:ph type="ftr" sz="quarter" idx="16"/>
          </p:nvPr>
        </p:nvSpPr>
        <p:spPr/>
        <p:txBody>
          <a:bodyPr/>
          <a:lstStyle>
            <a:lvl1pPr>
              <a:defRPr/>
            </a:lvl1pPr>
          </a:lstStyle>
          <a:p>
            <a:pPr>
              <a:defRPr/>
            </a:pPr>
            <a:r>
              <a:rPr lang="en-US"/>
              <a:t>Copyright 2009</a:t>
            </a:r>
          </a:p>
        </p:txBody>
      </p:sp>
      <p:sp>
        <p:nvSpPr>
          <p:cNvPr id="6" name="Slide Number Placeholder 5"/>
          <p:cNvSpPr>
            <a:spLocks noGrp="1"/>
          </p:cNvSpPr>
          <p:nvPr>
            <p:ph type="sldNum" sz="quarter" idx="17"/>
          </p:nvPr>
        </p:nvSpPr>
        <p:spPr/>
        <p:txBody>
          <a:bodyPr/>
          <a:lstStyle>
            <a:lvl1pPr>
              <a:defRPr/>
            </a:lvl1pPr>
          </a:lstStyle>
          <a:p>
            <a:fld id="{0338C905-8FFD-4879-AA1A-33FF44EC4032}" type="slidenum">
              <a:rPr lang="en-US" altLang="en-US"/>
              <a:pPr/>
              <a:t>‹#›</a:t>
            </a:fld>
            <a:endParaRPr lang="en-US" altLang="en-US"/>
          </a:p>
        </p:txBody>
      </p:sp>
    </p:spTree>
    <p:extLst>
      <p:ext uri="{BB962C8B-B14F-4D97-AF65-F5344CB8AC3E}">
        <p14:creationId xmlns:p14="http://schemas.microsoft.com/office/powerpoint/2010/main" val="273675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4380" y="3063241"/>
            <a:ext cx="8549640" cy="1452880"/>
          </a:xfrm>
        </p:spPr>
        <p:txBody>
          <a:bodyPr anchor="t"/>
          <a:lstStyle>
            <a:lvl1pPr algn="l">
              <a:defRPr sz="43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54380" y="1463043"/>
            <a:ext cx="8549640" cy="1600199"/>
          </a:xfrm>
        </p:spPr>
        <p:txBody>
          <a:bodyPr anchor="b"/>
          <a:lstStyle>
            <a:lvl1pPr marL="0" indent="0">
              <a:buNone/>
              <a:defRPr sz="2200">
                <a:solidFill>
                  <a:schemeClr val="bg2">
                    <a:lumMod val="25000"/>
                  </a:schemeClr>
                </a:solidFill>
              </a:defRPr>
            </a:lvl1pPr>
            <a:lvl2pPr marL="496313" indent="0">
              <a:buNone/>
              <a:defRPr sz="2000">
                <a:solidFill>
                  <a:schemeClr val="tx1">
                    <a:tint val="75000"/>
                  </a:schemeClr>
                </a:solidFill>
              </a:defRPr>
            </a:lvl2pPr>
            <a:lvl3pPr marL="992625" indent="0">
              <a:buNone/>
              <a:defRPr sz="1700">
                <a:solidFill>
                  <a:schemeClr val="tx1">
                    <a:tint val="75000"/>
                  </a:schemeClr>
                </a:solidFill>
              </a:defRPr>
            </a:lvl3pPr>
            <a:lvl4pPr marL="1488937" indent="0">
              <a:buNone/>
              <a:defRPr sz="1500">
                <a:solidFill>
                  <a:schemeClr val="tx1">
                    <a:tint val="75000"/>
                  </a:schemeClr>
                </a:solidFill>
              </a:defRPr>
            </a:lvl4pPr>
            <a:lvl5pPr marL="1985248" indent="0">
              <a:buNone/>
              <a:defRPr sz="1500">
                <a:solidFill>
                  <a:schemeClr val="tx1">
                    <a:tint val="75000"/>
                  </a:schemeClr>
                </a:solidFill>
              </a:defRPr>
            </a:lvl5pPr>
            <a:lvl6pPr marL="2481561" indent="0">
              <a:buNone/>
              <a:defRPr sz="1500">
                <a:solidFill>
                  <a:schemeClr val="tx1">
                    <a:tint val="75000"/>
                  </a:schemeClr>
                </a:solidFill>
              </a:defRPr>
            </a:lvl6pPr>
            <a:lvl7pPr marL="2977873" indent="0">
              <a:buNone/>
              <a:defRPr sz="1500">
                <a:solidFill>
                  <a:schemeClr val="tx1">
                    <a:tint val="75000"/>
                  </a:schemeClr>
                </a:solidFill>
              </a:defRPr>
            </a:lvl7pPr>
            <a:lvl8pPr marL="3474186" indent="0">
              <a:buNone/>
              <a:defRPr sz="1500">
                <a:solidFill>
                  <a:schemeClr val="tx1">
                    <a:tint val="75000"/>
                  </a:schemeClr>
                </a:solidFill>
              </a:defRPr>
            </a:lvl8pPr>
            <a:lvl9pPr marL="3970498" indent="0">
              <a:buNone/>
              <a:defRPr sz="1500">
                <a:solidFill>
                  <a:schemeClr val="tx1">
                    <a:tint val="75000"/>
                  </a:schemeClr>
                </a:solidFill>
              </a:defRPr>
            </a:lvl9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r>
              <a:rPr lang="en-US"/>
              <a:t>Copyright 2009</a:t>
            </a:r>
          </a:p>
        </p:txBody>
      </p:sp>
      <p:sp>
        <p:nvSpPr>
          <p:cNvPr id="5" name="Slide Number Placeholder 3"/>
          <p:cNvSpPr>
            <a:spLocks noGrp="1"/>
          </p:cNvSpPr>
          <p:nvPr>
            <p:ph type="sldNum" sz="quarter" idx="11"/>
          </p:nvPr>
        </p:nvSpPr>
        <p:spPr/>
        <p:txBody>
          <a:bodyPr/>
          <a:lstStyle>
            <a:lvl1pPr>
              <a:defRPr/>
            </a:lvl1pPr>
          </a:lstStyle>
          <a:p>
            <a:fld id="{58E9C9EE-CEAC-40DF-B9A2-F791BE557AC8}" type="slidenum">
              <a:rPr lang="en-US" altLang="en-US"/>
              <a:pPr/>
              <a:t>‹#›</a:t>
            </a:fld>
            <a:endParaRPr lang="en-US" altLang="en-US"/>
          </a:p>
        </p:txBody>
      </p:sp>
    </p:spTree>
    <p:extLst>
      <p:ext uri="{BB962C8B-B14F-4D97-AF65-F5344CB8AC3E}">
        <p14:creationId xmlns:p14="http://schemas.microsoft.com/office/powerpoint/2010/main" val="171367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3" name="Content Placeholder 2"/>
          <p:cNvSpPr>
            <a:spLocks noGrp="1"/>
          </p:cNvSpPr>
          <p:nvPr>
            <p:ph idx="1"/>
          </p:nvPr>
        </p:nvSpPr>
        <p:spPr>
          <a:xfrm>
            <a:off x="167640" y="2162387"/>
            <a:ext cx="9052560" cy="4665134"/>
          </a:xfrm>
          <a:prstGeom prst="rect">
            <a:avLst/>
          </a:prstGeom>
        </p:spPr>
        <p:txBody>
          <a:bodyPr lIns="99276" tIns="49638" rIns="99276" bIns="49638"/>
          <a:lstStyle>
            <a:lvl1pPr marL="0" indent="0">
              <a:lnSpc>
                <a:spcPts val="2823"/>
              </a:lnSpc>
              <a:buFontTx/>
              <a:buNone/>
              <a:defRPr sz="3000" b="1"/>
            </a:lvl1pPr>
            <a:lvl2pPr marL="742850" indent="-246468">
              <a:lnSpc>
                <a:spcPts val="2823"/>
              </a:lnSpc>
              <a:defRPr sz="2600"/>
            </a:lvl2pPr>
            <a:lvl3pPr marL="1180631" indent="-187867">
              <a:lnSpc>
                <a:spcPts val="2823"/>
              </a:lnSpc>
              <a:defRPr sz="2200"/>
            </a:lvl3pPr>
            <a:lvl4pPr marL="1673566" indent="-184420">
              <a:lnSpc>
                <a:spcPts val="2823"/>
              </a:lnSpc>
              <a:defRPr sz="1700"/>
            </a:lvl4pPr>
            <a:lvl5pPr marL="2173396" indent="-187867">
              <a:lnSpc>
                <a:spcPts val="2823"/>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5" name="Footer Placeholder 4"/>
          <p:cNvSpPr>
            <a:spLocks noGrp="1"/>
          </p:cNvSpPr>
          <p:nvPr>
            <p:ph type="ftr" sz="quarter" idx="14"/>
          </p:nvPr>
        </p:nvSpPr>
        <p:spPr>
          <a:xfrm>
            <a:off x="3436938" y="6988175"/>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6" name="Slide Number Placeholder 5"/>
          <p:cNvSpPr>
            <a:spLocks noGrp="1"/>
          </p:cNvSpPr>
          <p:nvPr>
            <p:ph type="sldNum" sz="quarter" idx="15"/>
          </p:nvPr>
        </p:nvSpPr>
        <p:spPr>
          <a:xfrm>
            <a:off x="503238" y="6988175"/>
            <a:ext cx="2346325" cy="388938"/>
          </a:xfrm>
          <a:prstGeom prst="rect">
            <a:avLst/>
          </a:prstGeom>
        </p:spPr>
        <p:txBody>
          <a:bodyPr vert="horz" wrap="square" lIns="99276" tIns="49638" rIns="99276" bIns="49638" numCol="1" anchor="t" anchorCtr="0" compatLnSpc="1">
            <a:prstTxWarp prst="textNoShape">
              <a:avLst/>
            </a:prstTxWarp>
          </a:bodyPr>
          <a:lstStyle>
            <a:lvl1pPr>
              <a:defRPr b="1">
                <a:solidFill>
                  <a:srgbClr val="1A235D"/>
                </a:solidFill>
              </a:defRPr>
            </a:lvl1pPr>
          </a:lstStyle>
          <a:p>
            <a:fld id="{D06C9E5F-4142-40EA-827B-8517B8B79D27}" type="slidenum">
              <a:rPr lang="en-US" altLang="en-US"/>
              <a:pPr/>
              <a:t>‹#›</a:t>
            </a:fld>
            <a:endParaRPr lang="en-US" altLang="en-US"/>
          </a:p>
        </p:txBody>
      </p:sp>
    </p:spTree>
    <p:extLst>
      <p:ext uri="{BB962C8B-B14F-4D97-AF65-F5344CB8AC3E}">
        <p14:creationId xmlns:p14="http://schemas.microsoft.com/office/powerpoint/2010/main" val="364861028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2243669"/>
            <a:ext cx="4442460" cy="466513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43669"/>
            <a:ext cx="4442460" cy="466513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6" name="Footer Placeholder 2"/>
          <p:cNvSpPr>
            <a:spLocks noGrp="1"/>
          </p:cNvSpPr>
          <p:nvPr>
            <p:ph type="ftr" sz="quarter" idx="14"/>
          </p:nvPr>
        </p:nvSpPr>
        <p:spPr/>
        <p:txBody>
          <a:bodyPr/>
          <a:lstStyle>
            <a:lvl1pPr>
              <a:defRPr/>
            </a:lvl1pPr>
          </a:lstStyle>
          <a:p>
            <a:pPr>
              <a:defRPr/>
            </a:pPr>
            <a:r>
              <a:rPr lang="en-US"/>
              <a:t>Copyright 2009</a:t>
            </a:r>
          </a:p>
        </p:txBody>
      </p:sp>
      <p:sp>
        <p:nvSpPr>
          <p:cNvPr id="7" name="Slide Number Placeholder 3"/>
          <p:cNvSpPr>
            <a:spLocks noGrp="1"/>
          </p:cNvSpPr>
          <p:nvPr>
            <p:ph type="sldNum" sz="quarter" idx="15"/>
          </p:nvPr>
        </p:nvSpPr>
        <p:spPr/>
        <p:txBody>
          <a:bodyPr/>
          <a:lstStyle>
            <a:lvl1pPr>
              <a:defRPr/>
            </a:lvl1pPr>
          </a:lstStyle>
          <a:p>
            <a:fld id="{B693046D-F970-4BE9-AC27-4B85BB1E9B7D}" type="slidenum">
              <a:rPr lang="en-US" altLang="en-US"/>
              <a:pPr/>
              <a:t>‹#›</a:t>
            </a:fld>
            <a:endParaRPr lang="en-US" altLang="en-US"/>
          </a:p>
        </p:txBody>
      </p:sp>
    </p:spTree>
    <p:extLst>
      <p:ext uri="{BB962C8B-B14F-4D97-AF65-F5344CB8AC3E}">
        <p14:creationId xmlns:p14="http://schemas.microsoft.com/office/powerpoint/2010/main" val="2374708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502920" y="2519681"/>
            <a:ext cx="2598420" cy="162560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6" name="Content Placeholder 3"/>
          <p:cNvSpPr>
            <a:spLocks noGrp="1"/>
          </p:cNvSpPr>
          <p:nvPr>
            <p:ph sz="half" idx="2"/>
          </p:nvPr>
        </p:nvSpPr>
        <p:spPr>
          <a:xfrm>
            <a:off x="3268980" y="2519681"/>
            <a:ext cx="6286500" cy="162560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7"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9" name="Content Placeholder 2"/>
          <p:cNvSpPr>
            <a:spLocks noGrp="1"/>
          </p:cNvSpPr>
          <p:nvPr>
            <p:ph sz="half" idx="14"/>
          </p:nvPr>
        </p:nvSpPr>
        <p:spPr>
          <a:xfrm>
            <a:off x="502920" y="4226560"/>
            <a:ext cx="2598420" cy="162560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Content Placeholder 3"/>
          <p:cNvSpPr>
            <a:spLocks noGrp="1"/>
          </p:cNvSpPr>
          <p:nvPr>
            <p:ph sz="half" idx="15"/>
          </p:nvPr>
        </p:nvSpPr>
        <p:spPr>
          <a:xfrm>
            <a:off x="3268980" y="4226560"/>
            <a:ext cx="6286500" cy="162560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en-US"/>
              <a:t>Copyright 2009</a:t>
            </a:r>
          </a:p>
        </p:txBody>
      </p:sp>
      <p:sp>
        <p:nvSpPr>
          <p:cNvPr id="12" name="Slide Number Placeholder 5"/>
          <p:cNvSpPr>
            <a:spLocks noGrp="1"/>
          </p:cNvSpPr>
          <p:nvPr>
            <p:ph type="sldNum" sz="quarter" idx="17"/>
          </p:nvPr>
        </p:nvSpPr>
        <p:spPr/>
        <p:txBody>
          <a:bodyPr/>
          <a:lstStyle>
            <a:lvl1pPr>
              <a:defRPr/>
            </a:lvl1pPr>
          </a:lstStyle>
          <a:p>
            <a:fld id="{E68E81E5-DF32-4622-B9D4-9EE924A2A7BA}" type="slidenum">
              <a:rPr lang="en-US" altLang="en-US"/>
              <a:pPr/>
              <a:t>‹#›</a:t>
            </a:fld>
            <a:endParaRPr lang="en-US" altLang="en-US"/>
          </a:p>
        </p:txBody>
      </p:sp>
    </p:spTree>
    <p:extLst>
      <p:ext uri="{BB962C8B-B14F-4D97-AF65-F5344CB8AC3E}">
        <p14:creationId xmlns:p14="http://schemas.microsoft.com/office/powerpoint/2010/main" val="2483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cxnSp>
        <p:nvCxnSpPr>
          <p:cNvPr id="12" name="Straight Connector 11"/>
          <p:cNvCxnSpPr>
            <a:endCxn id="9" idx="3"/>
          </p:cNvCxnSpPr>
          <p:nvPr userDrawn="1"/>
        </p:nvCxnSpPr>
        <p:spPr>
          <a:xfrm rot="5400000">
            <a:off x="1867694" y="3979069"/>
            <a:ext cx="3306762" cy="0"/>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4428332" y="4063206"/>
            <a:ext cx="4387850" cy="1587"/>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9" name="Content Placeholder 2"/>
          <p:cNvSpPr>
            <a:spLocks noGrp="1"/>
          </p:cNvSpPr>
          <p:nvPr>
            <p:ph sz="half" idx="1"/>
          </p:nvPr>
        </p:nvSpPr>
        <p:spPr>
          <a:xfrm>
            <a:off x="502920" y="4275669"/>
            <a:ext cx="3017520" cy="2714414"/>
          </a:xfrm>
        </p:spPr>
        <p:txBody>
          <a:bodyPr lIns="297788" tIns="0" rIns="198525">
            <a:normAutofit/>
          </a:bodyPr>
          <a:lstStyle>
            <a:lvl1pPr>
              <a:lnSpc>
                <a:spcPts val="2170"/>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Content Placeholder 3"/>
          <p:cNvSpPr>
            <a:spLocks noGrp="1"/>
          </p:cNvSpPr>
          <p:nvPr>
            <p:ph sz="half" idx="2"/>
          </p:nvPr>
        </p:nvSpPr>
        <p:spPr>
          <a:xfrm>
            <a:off x="3562350" y="4275669"/>
            <a:ext cx="3017520" cy="2714414"/>
          </a:xfrm>
        </p:spPr>
        <p:txBody>
          <a:bodyPr lIns="297788" tIns="0" rIns="198525">
            <a:normAutofit/>
          </a:bodyPr>
          <a:lstStyle>
            <a:lvl1pPr>
              <a:lnSpc>
                <a:spcPts val="2170"/>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1" name="Content Placeholder 3"/>
          <p:cNvSpPr>
            <a:spLocks noGrp="1"/>
          </p:cNvSpPr>
          <p:nvPr>
            <p:ph sz="half" idx="14"/>
          </p:nvPr>
        </p:nvSpPr>
        <p:spPr>
          <a:xfrm>
            <a:off x="6621780" y="4275669"/>
            <a:ext cx="3017520" cy="2714414"/>
          </a:xfrm>
        </p:spPr>
        <p:txBody>
          <a:bodyPr lIns="297788" tIns="0" rIns="198525">
            <a:normAutofit/>
          </a:bodyPr>
          <a:lstStyle>
            <a:lvl1pPr>
              <a:lnSpc>
                <a:spcPts val="2170"/>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5" name="Content Placeholder 2"/>
          <p:cNvSpPr>
            <a:spLocks noGrp="1"/>
          </p:cNvSpPr>
          <p:nvPr>
            <p:ph sz="half" idx="15"/>
          </p:nvPr>
        </p:nvSpPr>
        <p:spPr>
          <a:xfrm>
            <a:off x="502920" y="2324949"/>
            <a:ext cx="3017520" cy="182033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6" name="Content Placeholder 3"/>
          <p:cNvSpPr>
            <a:spLocks noGrp="1"/>
          </p:cNvSpPr>
          <p:nvPr>
            <p:ph sz="half" idx="16"/>
          </p:nvPr>
        </p:nvSpPr>
        <p:spPr>
          <a:xfrm>
            <a:off x="3562350" y="2324949"/>
            <a:ext cx="3017520" cy="182033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7" name="Content Placeholder 3"/>
          <p:cNvSpPr>
            <a:spLocks noGrp="1"/>
          </p:cNvSpPr>
          <p:nvPr>
            <p:ph sz="half" idx="17"/>
          </p:nvPr>
        </p:nvSpPr>
        <p:spPr>
          <a:xfrm>
            <a:off x="6621780" y="2324949"/>
            <a:ext cx="3017520" cy="182033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4" name="Footer Placeholder 2"/>
          <p:cNvSpPr>
            <a:spLocks noGrp="1"/>
          </p:cNvSpPr>
          <p:nvPr>
            <p:ph type="ftr" sz="quarter" idx="18"/>
          </p:nvPr>
        </p:nvSpPr>
        <p:spPr/>
        <p:txBody>
          <a:bodyPr/>
          <a:lstStyle>
            <a:lvl1pPr>
              <a:defRPr/>
            </a:lvl1pPr>
          </a:lstStyle>
          <a:p>
            <a:pPr>
              <a:defRPr/>
            </a:pPr>
            <a:r>
              <a:rPr lang="en-US"/>
              <a:t>Copyright 2009</a:t>
            </a:r>
          </a:p>
        </p:txBody>
      </p:sp>
      <p:sp>
        <p:nvSpPr>
          <p:cNvPr id="18" name="Slide Number Placeholder 3"/>
          <p:cNvSpPr>
            <a:spLocks noGrp="1"/>
          </p:cNvSpPr>
          <p:nvPr>
            <p:ph type="sldNum" sz="quarter" idx="19"/>
          </p:nvPr>
        </p:nvSpPr>
        <p:spPr/>
        <p:txBody>
          <a:bodyPr/>
          <a:lstStyle>
            <a:lvl1pPr>
              <a:defRPr/>
            </a:lvl1pPr>
          </a:lstStyle>
          <a:p>
            <a:fld id="{26DAE35A-4F5E-489A-A9C7-5771D5B362C4}" type="slidenum">
              <a:rPr lang="en-US" altLang="en-US"/>
              <a:pPr/>
              <a:t>‹#›</a:t>
            </a:fld>
            <a:endParaRPr lang="en-US" altLang="en-US"/>
          </a:p>
        </p:txBody>
      </p:sp>
    </p:spTree>
    <p:extLst>
      <p:ext uri="{BB962C8B-B14F-4D97-AF65-F5344CB8AC3E}">
        <p14:creationId xmlns:p14="http://schemas.microsoft.com/office/powerpoint/2010/main" val="2815661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1" y="2406229"/>
            <a:ext cx="4444207" cy="325121"/>
          </a:xfrm>
          <a:solidFill>
            <a:schemeClr val="accent5">
              <a:lumMod val="20000"/>
              <a:lumOff val="80000"/>
              <a:alpha val="39000"/>
            </a:schemeClr>
          </a:solidFill>
        </p:spPr>
        <p:txBody>
          <a:bodyPr tIns="347417" anchor="b">
            <a:noAutofit/>
          </a:bodyPr>
          <a:lstStyle>
            <a:lvl1pPr marL="0" indent="0">
              <a:buNone/>
              <a:defRPr sz="2000" b="1" cap="all" baseline="0">
                <a:solidFill>
                  <a:schemeClr val="accent1">
                    <a:lumMod val="75000"/>
                  </a:schemeClr>
                </a:solidFill>
              </a:defRPr>
            </a:lvl1pPr>
            <a:lvl2pPr marL="496313" indent="0">
              <a:buNone/>
              <a:defRPr sz="2200" b="1"/>
            </a:lvl2pPr>
            <a:lvl3pPr marL="992625" indent="0">
              <a:buNone/>
              <a:defRPr sz="2000" b="1"/>
            </a:lvl3pPr>
            <a:lvl4pPr marL="1488937" indent="0">
              <a:buNone/>
              <a:defRPr sz="1700" b="1"/>
            </a:lvl4pPr>
            <a:lvl5pPr marL="1985248" indent="0">
              <a:buNone/>
              <a:defRPr sz="1700" b="1"/>
            </a:lvl5pPr>
            <a:lvl6pPr marL="2481561" indent="0">
              <a:buNone/>
              <a:defRPr sz="1700" b="1"/>
            </a:lvl6pPr>
            <a:lvl7pPr marL="2977873" indent="0">
              <a:buNone/>
              <a:defRPr sz="1700" b="1"/>
            </a:lvl7pPr>
            <a:lvl8pPr marL="3474186" indent="0">
              <a:buNone/>
              <a:defRPr sz="1700" b="1"/>
            </a:lvl8pPr>
            <a:lvl9pPr marL="397049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19101" y="2731349"/>
            <a:ext cx="4444207" cy="4340014"/>
          </a:xfrm>
        </p:spPr>
        <p:txBody>
          <a:bodyPr/>
          <a:lstStyle>
            <a:lvl1pPr>
              <a:lnSpc>
                <a:spcPct val="100000"/>
              </a:lnSpc>
              <a:defRPr sz="2200"/>
            </a:lvl1pPr>
            <a:lvl2pPr>
              <a:lnSpc>
                <a:spcPct val="100000"/>
              </a:lnSpc>
              <a:defRPr sz="2200"/>
            </a:lvl2pPr>
            <a:lvl3pPr>
              <a:lnSpc>
                <a:spcPct val="100000"/>
              </a:lnSpc>
              <a:defRPr sz="2000"/>
            </a:lvl3pPr>
            <a:lvl4pPr>
              <a:lnSpc>
                <a:spcPct val="100000"/>
              </a:lnSpc>
              <a:defRPr sz="1700"/>
            </a:lvl4pPr>
            <a:lvl5pPr>
              <a:lnSpc>
                <a:spcPct val="10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5710" y="2731349"/>
            <a:ext cx="4445953" cy="4340014"/>
          </a:xfrm>
        </p:spPr>
        <p:txBody>
          <a:bodyPr/>
          <a:lstStyle>
            <a:lvl1pPr>
              <a:defRPr sz="22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5029201" y="2406230"/>
            <a:ext cx="4444207" cy="325121"/>
          </a:xfrm>
          <a:solidFill>
            <a:schemeClr val="accent5">
              <a:lumMod val="20000"/>
              <a:lumOff val="80000"/>
              <a:alpha val="39000"/>
            </a:schemeClr>
          </a:solidFill>
        </p:spPr>
        <p:txBody>
          <a:bodyPr tIns="347417" anchor="b">
            <a:noAutofit/>
          </a:bodyPr>
          <a:lstStyle>
            <a:lvl1pPr marL="0" indent="0">
              <a:buNone/>
              <a:defRPr sz="2000" b="1" cap="all" baseline="0">
                <a:solidFill>
                  <a:schemeClr val="accent1">
                    <a:lumMod val="75000"/>
                  </a:schemeClr>
                </a:solidFill>
              </a:defRPr>
            </a:lvl1pPr>
            <a:lvl2pPr marL="496313" indent="0">
              <a:buNone/>
              <a:defRPr sz="2200" b="1"/>
            </a:lvl2pPr>
            <a:lvl3pPr marL="992625" indent="0">
              <a:buNone/>
              <a:defRPr sz="2000" b="1"/>
            </a:lvl3pPr>
            <a:lvl4pPr marL="1488937" indent="0">
              <a:buNone/>
              <a:defRPr sz="1700" b="1"/>
            </a:lvl4pPr>
            <a:lvl5pPr marL="1985248" indent="0">
              <a:buNone/>
              <a:defRPr sz="1700" b="1"/>
            </a:lvl5pPr>
            <a:lvl6pPr marL="2481561" indent="0">
              <a:buNone/>
              <a:defRPr sz="1700" b="1"/>
            </a:lvl6pPr>
            <a:lvl7pPr marL="2977873" indent="0">
              <a:buNone/>
              <a:defRPr sz="1700" b="1"/>
            </a:lvl7pPr>
            <a:lvl8pPr marL="3474186" indent="0">
              <a:buNone/>
              <a:defRPr sz="1700" b="1"/>
            </a:lvl8pPr>
            <a:lvl9pPr marL="3970498" indent="0">
              <a:buNone/>
              <a:defRPr sz="1700" b="1"/>
            </a:lvl9pPr>
          </a:lstStyle>
          <a:p>
            <a:pPr lvl="0"/>
            <a:r>
              <a:rPr lang="en-US" smtClean="0"/>
              <a:t>Click to edit Master text styles</a:t>
            </a:r>
          </a:p>
        </p:txBody>
      </p:sp>
      <p:sp>
        <p:nvSpPr>
          <p:cNvPr id="13"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8" name="Footer Placeholder 2"/>
          <p:cNvSpPr>
            <a:spLocks noGrp="1"/>
          </p:cNvSpPr>
          <p:nvPr>
            <p:ph type="ftr" sz="quarter" idx="14"/>
          </p:nvPr>
        </p:nvSpPr>
        <p:spPr/>
        <p:txBody>
          <a:bodyPr/>
          <a:lstStyle>
            <a:lvl1pPr>
              <a:defRPr/>
            </a:lvl1pPr>
          </a:lstStyle>
          <a:p>
            <a:pPr>
              <a:defRPr/>
            </a:pPr>
            <a:r>
              <a:rPr lang="en-US"/>
              <a:t>Copyright 2009</a:t>
            </a:r>
          </a:p>
        </p:txBody>
      </p:sp>
      <p:sp>
        <p:nvSpPr>
          <p:cNvPr id="9" name="Slide Number Placeholder 3"/>
          <p:cNvSpPr>
            <a:spLocks noGrp="1"/>
          </p:cNvSpPr>
          <p:nvPr>
            <p:ph type="sldNum" sz="quarter" idx="15"/>
          </p:nvPr>
        </p:nvSpPr>
        <p:spPr/>
        <p:txBody>
          <a:bodyPr/>
          <a:lstStyle>
            <a:lvl1pPr>
              <a:defRPr/>
            </a:lvl1pPr>
          </a:lstStyle>
          <a:p>
            <a:fld id="{F2330E76-A37B-4D1E-A9AD-D9E5356E4246}" type="slidenum">
              <a:rPr lang="en-US" altLang="en-US"/>
              <a:pPr/>
              <a:t>‹#›</a:t>
            </a:fld>
            <a:endParaRPr lang="en-US" altLang="en-US"/>
          </a:p>
        </p:txBody>
      </p:sp>
    </p:spTree>
    <p:extLst>
      <p:ext uri="{BB962C8B-B14F-4D97-AF65-F5344CB8AC3E}">
        <p14:creationId xmlns:p14="http://schemas.microsoft.com/office/powerpoint/2010/main" val="350765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4" name="Footer Placeholder 2"/>
          <p:cNvSpPr>
            <a:spLocks noGrp="1"/>
          </p:cNvSpPr>
          <p:nvPr>
            <p:ph type="ftr" sz="quarter" idx="14"/>
          </p:nvPr>
        </p:nvSpPr>
        <p:spPr/>
        <p:txBody>
          <a:bodyPr/>
          <a:lstStyle>
            <a:lvl1pPr>
              <a:defRPr/>
            </a:lvl1pPr>
          </a:lstStyle>
          <a:p>
            <a:pPr>
              <a:defRPr/>
            </a:pPr>
            <a:r>
              <a:rPr lang="en-US"/>
              <a:t>Copyright 2009</a:t>
            </a:r>
          </a:p>
        </p:txBody>
      </p:sp>
      <p:sp>
        <p:nvSpPr>
          <p:cNvPr id="5" name="Slide Number Placeholder 3"/>
          <p:cNvSpPr>
            <a:spLocks noGrp="1"/>
          </p:cNvSpPr>
          <p:nvPr>
            <p:ph type="sldNum" sz="quarter" idx="15"/>
          </p:nvPr>
        </p:nvSpPr>
        <p:spPr/>
        <p:txBody>
          <a:bodyPr/>
          <a:lstStyle>
            <a:lvl1pPr>
              <a:defRPr/>
            </a:lvl1pPr>
          </a:lstStyle>
          <a:p>
            <a:fld id="{E2F58B76-2DB7-486E-B4A3-564F478EB07A}" type="slidenum">
              <a:rPr lang="en-US" altLang="en-US"/>
              <a:pPr/>
              <a:t>‹#›</a:t>
            </a:fld>
            <a:endParaRPr lang="en-US" altLang="en-US"/>
          </a:p>
        </p:txBody>
      </p:sp>
    </p:spTree>
    <p:extLst>
      <p:ext uri="{BB962C8B-B14F-4D97-AF65-F5344CB8AC3E}">
        <p14:creationId xmlns:p14="http://schemas.microsoft.com/office/powerpoint/2010/main" val="170143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Copyright 2009</a:t>
            </a:r>
          </a:p>
        </p:txBody>
      </p:sp>
      <p:sp>
        <p:nvSpPr>
          <p:cNvPr id="3" name="Slide Number Placeholder 3"/>
          <p:cNvSpPr>
            <a:spLocks noGrp="1"/>
          </p:cNvSpPr>
          <p:nvPr>
            <p:ph type="sldNum" sz="quarter" idx="11"/>
          </p:nvPr>
        </p:nvSpPr>
        <p:spPr/>
        <p:txBody>
          <a:bodyPr/>
          <a:lstStyle>
            <a:lvl1pPr>
              <a:defRPr/>
            </a:lvl1pPr>
          </a:lstStyle>
          <a:p>
            <a:fld id="{F09AD7EB-4275-4BE4-A27A-2A48AECCA0E2}" type="slidenum">
              <a:rPr lang="en-US" altLang="en-US"/>
              <a:pPr/>
              <a:t>‹#›</a:t>
            </a:fld>
            <a:endParaRPr lang="en-US" altLang="en-US"/>
          </a:p>
        </p:txBody>
      </p:sp>
    </p:spTree>
    <p:extLst>
      <p:ext uri="{BB962C8B-B14F-4D97-AF65-F5344CB8AC3E}">
        <p14:creationId xmlns:p14="http://schemas.microsoft.com/office/powerpoint/2010/main" val="13910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555" y="2162389"/>
            <a:ext cx="5622925" cy="4990254"/>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98036" y="1950720"/>
            <a:ext cx="3309144" cy="4665134"/>
          </a:xfrm>
        </p:spPr>
        <p:txBody>
          <a:bodyPr/>
          <a:lstStyle>
            <a:lvl1pPr marL="0" indent="0">
              <a:lnSpc>
                <a:spcPts val="1737"/>
              </a:lnSpc>
              <a:buNone/>
              <a:defRPr sz="1500"/>
            </a:lvl1pPr>
            <a:lvl2pPr marL="496313" indent="0">
              <a:buNone/>
              <a:defRPr sz="1300"/>
            </a:lvl2pPr>
            <a:lvl3pPr marL="992625" indent="0">
              <a:buNone/>
              <a:defRPr sz="1100"/>
            </a:lvl3pPr>
            <a:lvl4pPr marL="1488937" indent="0">
              <a:buNone/>
              <a:defRPr sz="1000"/>
            </a:lvl4pPr>
            <a:lvl5pPr marL="1985248" indent="0">
              <a:buNone/>
              <a:defRPr sz="1000"/>
            </a:lvl5pPr>
            <a:lvl6pPr marL="2481561" indent="0">
              <a:buNone/>
              <a:defRPr sz="1000"/>
            </a:lvl6pPr>
            <a:lvl7pPr marL="2977873" indent="0">
              <a:buNone/>
              <a:defRPr sz="1000"/>
            </a:lvl7pPr>
            <a:lvl8pPr marL="3474186" indent="0">
              <a:buNone/>
              <a:defRPr sz="1000"/>
            </a:lvl8pPr>
            <a:lvl9pPr marL="3970498" indent="0">
              <a:buNone/>
              <a:defRPr sz="1000"/>
            </a:lvl9pPr>
          </a:lstStyle>
          <a:p>
            <a:pPr lvl="0"/>
            <a:r>
              <a:rPr lang="en-US" smtClean="0"/>
              <a:t>Click to edit Master text styles</a:t>
            </a:r>
          </a:p>
        </p:txBody>
      </p:sp>
      <p:sp>
        <p:nvSpPr>
          <p:cNvPr id="8" name="Title 1"/>
          <p:cNvSpPr>
            <a:spLocks noGrp="1"/>
          </p:cNvSpPr>
          <p:nvPr>
            <p:ph type="title"/>
          </p:nvPr>
        </p:nvSpPr>
        <p:spPr>
          <a:xfrm>
            <a:off x="0" y="944642"/>
            <a:ext cx="9052560" cy="682413"/>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23760" y="1463040"/>
            <a:ext cx="8968740" cy="487680"/>
          </a:xfrm>
        </p:spPr>
        <p:txBody>
          <a:bodyPr>
            <a:normAutofit/>
          </a:bodyPr>
          <a:lstStyle>
            <a:lvl1pPr>
              <a:buFontTx/>
              <a:buNone/>
              <a:defRPr sz="26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lgn="ctr">
              <a:defRPr sz="1300" dirty="0" smtClean="0">
                <a:solidFill>
                  <a:schemeClr val="accent1">
                    <a:lumMod val="75000"/>
                  </a:schemeClr>
                </a:solidFill>
              </a:defRPr>
            </a:lvl1pPr>
          </a:lstStyle>
          <a:p>
            <a:pPr>
              <a:defRPr/>
            </a:pPr>
            <a:r>
              <a:rPr lang="en-US"/>
              <a:t>Copyright 2009</a:t>
            </a:r>
            <a:endParaRPr lang="en-US"/>
          </a:p>
        </p:txBody>
      </p:sp>
      <p:sp>
        <p:nvSpPr>
          <p:cNvPr id="7" name="Slide Number Placeholder 5"/>
          <p:cNvSpPr>
            <a:spLocks noGrp="1"/>
          </p:cNvSpPr>
          <p:nvPr>
            <p:ph type="sldNum" sz="quarter" idx="15"/>
          </p:nvPr>
        </p:nvSpPr>
        <p:spPr/>
        <p:txBody>
          <a:bodyPr/>
          <a:lstStyle>
            <a:lvl1pPr>
              <a:defRPr/>
            </a:lvl1pPr>
          </a:lstStyle>
          <a:p>
            <a:fld id="{006FB274-69E9-42B9-A5EA-30C37321326B}" type="slidenum">
              <a:rPr lang="en-US" altLang="en-US"/>
              <a:pPr/>
              <a:t>‹#›</a:t>
            </a:fld>
            <a:endParaRPr lang="en-US" altLang="en-US"/>
          </a:p>
        </p:txBody>
      </p:sp>
    </p:spTree>
    <p:extLst>
      <p:ext uri="{BB962C8B-B14F-4D97-AF65-F5344CB8AC3E}">
        <p14:creationId xmlns:p14="http://schemas.microsoft.com/office/powerpoint/2010/main" val="360029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5720" y="5527042"/>
            <a:ext cx="4358640" cy="360681"/>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406400"/>
            <a:ext cx="10058400" cy="5039360"/>
          </a:xfrm>
        </p:spPr>
        <p:txBody>
          <a:bodyPr rtlCol="0">
            <a:normAutofit/>
          </a:bodyPr>
          <a:lstStyle>
            <a:lvl1pPr marL="0" indent="0">
              <a:buNone/>
              <a:defRPr sz="3500"/>
            </a:lvl1pPr>
            <a:lvl2pPr marL="496313" indent="0">
              <a:buNone/>
              <a:defRPr sz="3000"/>
            </a:lvl2pPr>
            <a:lvl3pPr marL="992625" indent="0">
              <a:buNone/>
              <a:defRPr sz="2600"/>
            </a:lvl3pPr>
            <a:lvl4pPr marL="1488937" indent="0">
              <a:buNone/>
              <a:defRPr sz="2200"/>
            </a:lvl4pPr>
            <a:lvl5pPr marL="1985248" indent="0">
              <a:buNone/>
              <a:defRPr sz="2200"/>
            </a:lvl5pPr>
            <a:lvl6pPr marL="2481561" indent="0">
              <a:buNone/>
              <a:defRPr sz="2200"/>
            </a:lvl6pPr>
            <a:lvl7pPr marL="2977873" indent="0">
              <a:buNone/>
              <a:defRPr sz="2200"/>
            </a:lvl7pPr>
            <a:lvl8pPr marL="3474186" indent="0">
              <a:buNone/>
              <a:defRPr sz="2200"/>
            </a:lvl8pPr>
            <a:lvl9pPr marL="3970498" indent="0">
              <a:buNone/>
              <a:defRPr sz="2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3855720" y="5852160"/>
            <a:ext cx="4358640" cy="858519"/>
          </a:xfrm>
        </p:spPr>
        <p:txBody>
          <a:bodyPr>
            <a:normAutofit/>
          </a:bodyPr>
          <a:lstStyle>
            <a:lvl1pPr marL="0" indent="0">
              <a:lnSpc>
                <a:spcPts val="1520"/>
              </a:lnSpc>
              <a:buNone/>
              <a:defRPr sz="1300"/>
            </a:lvl1pPr>
            <a:lvl2pPr marL="496313" indent="0">
              <a:buNone/>
              <a:defRPr sz="1300"/>
            </a:lvl2pPr>
            <a:lvl3pPr marL="992625" indent="0">
              <a:buNone/>
              <a:defRPr sz="1100"/>
            </a:lvl3pPr>
            <a:lvl4pPr marL="1488937" indent="0">
              <a:buNone/>
              <a:defRPr sz="1000"/>
            </a:lvl4pPr>
            <a:lvl5pPr marL="1985248" indent="0">
              <a:buNone/>
              <a:defRPr sz="1000"/>
            </a:lvl5pPr>
            <a:lvl6pPr marL="2481561" indent="0">
              <a:buNone/>
              <a:defRPr sz="1000"/>
            </a:lvl6pPr>
            <a:lvl7pPr marL="2977873" indent="0">
              <a:buNone/>
              <a:defRPr sz="1000"/>
            </a:lvl7pPr>
            <a:lvl8pPr marL="3474186" indent="0">
              <a:buNone/>
              <a:defRPr sz="1000"/>
            </a:lvl8pPr>
            <a:lvl9pPr marL="3970498" indent="0">
              <a:buNone/>
              <a:defRPr sz="10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r>
              <a:rPr lang="en-US"/>
              <a:t>Copyright 2009</a:t>
            </a:r>
          </a:p>
        </p:txBody>
      </p:sp>
      <p:sp>
        <p:nvSpPr>
          <p:cNvPr id="6" name="Slide Number Placeholder 3"/>
          <p:cNvSpPr>
            <a:spLocks noGrp="1"/>
          </p:cNvSpPr>
          <p:nvPr>
            <p:ph type="sldNum" sz="quarter" idx="11"/>
          </p:nvPr>
        </p:nvSpPr>
        <p:spPr/>
        <p:txBody>
          <a:bodyPr/>
          <a:lstStyle>
            <a:lvl1pPr>
              <a:defRPr/>
            </a:lvl1pPr>
          </a:lstStyle>
          <a:p>
            <a:fld id="{2E9AF8B5-D61B-49B7-89D1-86AC35DE7306}" type="slidenum">
              <a:rPr lang="en-US" altLang="en-US"/>
              <a:pPr/>
              <a:t>‹#›</a:t>
            </a:fld>
            <a:endParaRPr lang="en-US" altLang="en-US"/>
          </a:p>
        </p:txBody>
      </p:sp>
    </p:spTree>
    <p:extLst>
      <p:ext uri="{BB962C8B-B14F-4D97-AF65-F5344CB8AC3E}">
        <p14:creationId xmlns:p14="http://schemas.microsoft.com/office/powerpoint/2010/main" val="346189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943187"/>
            <a:ext cx="9052560" cy="6824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706880"/>
            <a:ext cx="9052560" cy="4665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3238" y="6780213"/>
            <a:ext cx="2346325" cy="388937"/>
          </a:xfrm>
          <a:prstGeom prst="rect">
            <a:avLst/>
          </a:prstGeom>
        </p:spPr>
        <p:txBody>
          <a:bodyPr lIns="99262" tIns="49632" rIns="99262" bIns="49632"/>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436938" y="6780213"/>
            <a:ext cx="3184525" cy="388937"/>
          </a:xfrm>
        </p:spPr>
        <p:txBody>
          <a:bodyPr/>
          <a:lstStyle>
            <a:lvl1pPr>
              <a:defRPr/>
            </a:lvl1pPr>
          </a:lstStyle>
          <a:p>
            <a:pPr>
              <a:defRPr/>
            </a:pPr>
            <a:r>
              <a:rPr lang="en-US"/>
              <a:t>Copyright 2009</a:t>
            </a:r>
          </a:p>
        </p:txBody>
      </p:sp>
      <p:sp>
        <p:nvSpPr>
          <p:cNvPr id="6" name="Slide Number Placeholder 5"/>
          <p:cNvSpPr>
            <a:spLocks noGrp="1"/>
          </p:cNvSpPr>
          <p:nvPr>
            <p:ph type="sldNum" sz="quarter" idx="12"/>
          </p:nvPr>
        </p:nvSpPr>
        <p:spPr>
          <a:xfrm>
            <a:off x="7208838" y="6780213"/>
            <a:ext cx="2346325" cy="388937"/>
          </a:xfrm>
        </p:spPr>
        <p:txBody>
          <a:bodyPr/>
          <a:lstStyle>
            <a:lvl1pPr>
              <a:defRPr/>
            </a:lvl1pPr>
          </a:lstStyle>
          <a:p>
            <a:fld id="{20C04D61-EAC1-4888-A858-8DE74A1C952A}" type="slidenum">
              <a:rPr lang="en-US" altLang="en-US"/>
              <a:pPr/>
              <a:t>‹#›</a:t>
            </a:fld>
            <a:endParaRPr lang="en-US" altLang="en-US"/>
          </a:p>
        </p:txBody>
      </p:sp>
    </p:spTree>
    <p:extLst>
      <p:ext uri="{BB962C8B-B14F-4D97-AF65-F5344CB8AC3E}">
        <p14:creationId xmlns:p14="http://schemas.microsoft.com/office/powerpoint/2010/main" val="3337501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9080" y="292950"/>
            <a:ext cx="134112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292947"/>
            <a:ext cx="6957060" cy="6697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48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179320" y="2275840"/>
            <a:ext cx="7292340" cy="894080"/>
          </a:xfrm>
          <a:prstGeom prst="rect">
            <a:avLst/>
          </a:prstGeom>
        </p:spPr>
        <p:txBody>
          <a:bodyPr lIns="99276" tIns="49638" rIns="99276" bIns="49638">
            <a:normAutofit/>
          </a:bodyPr>
          <a:lstStyle>
            <a:lvl1pPr marL="62048" indent="0">
              <a:buFontTx/>
              <a:buNone/>
              <a:defRPr sz="2600" baseline="0"/>
            </a:lvl1pPr>
          </a:lstStyle>
          <a:p>
            <a:pPr lvl="0"/>
            <a:r>
              <a:rPr lang="en-US" smtClean="0"/>
              <a:t>Click to edit Master text styles</a:t>
            </a:r>
          </a:p>
        </p:txBody>
      </p:sp>
      <p:sp>
        <p:nvSpPr>
          <p:cNvPr id="10" name="Title 1"/>
          <p:cNvSpPr>
            <a:spLocks noGrp="1"/>
          </p:cNvSpPr>
          <p:nvPr>
            <p:ph type="title"/>
          </p:nvPr>
        </p:nvSpPr>
        <p:spPr>
          <a:xfrm>
            <a:off x="0" y="894080"/>
            <a:ext cx="9052560" cy="682413"/>
          </a:xfrm>
          <a:prstGeom prst="rect">
            <a:avLst/>
          </a:prstGeom>
        </p:spPr>
        <p:txBody>
          <a:bodyPr lIns="99276" tIns="49638" rIns="99276" bIns="49638"/>
          <a:lstStyle>
            <a:lvl1pPr>
              <a:defRPr>
                <a:solidFill>
                  <a:schemeClr val="accent1">
                    <a:lumMod val="75000"/>
                  </a:schemeClr>
                </a:solidFill>
                <a:effectLst>
                  <a:glow rad="101600">
                    <a:schemeClr val="bg1">
                      <a:alpha val="60000"/>
                    </a:schemeClr>
                  </a:glow>
                </a:effectLst>
              </a:defRPr>
            </a:lvl1pPr>
          </a:lstStyle>
          <a:p>
            <a:r>
              <a:rPr lang="en-US" smtClean="0"/>
              <a:t>Click to edit Master title style</a:t>
            </a:r>
            <a:endParaRPr lang="en-US" dirty="0"/>
          </a:p>
        </p:txBody>
      </p:sp>
      <p:sp>
        <p:nvSpPr>
          <p:cNvPr id="11" name="Text Placeholder 10"/>
          <p:cNvSpPr>
            <a:spLocks noGrp="1"/>
          </p:cNvSpPr>
          <p:nvPr>
            <p:ph type="body" sz="quarter" idx="13"/>
          </p:nvPr>
        </p:nvSpPr>
        <p:spPr>
          <a:xfrm>
            <a:off x="23760" y="1412480"/>
            <a:ext cx="8968740" cy="487680"/>
          </a:xfrm>
          <a:prstGeom prst="rect">
            <a:avLst/>
          </a:prstGeom>
        </p:spPr>
        <p:txBody>
          <a:bodyPr lIns="99276" tIns="49638" rIns="99276" bIns="49638">
            <a:normAutofit/>
          </a:bodyPr>
          <a:lstStyle>
            <a:lvl1pPr>
              <a:buFontTx/>
              <a:buNone/>
              <a:defRPr sz="2600">
                <a:solidFill>
                  <a:schemeClr val="accent1">
                    <a:lumMod val="75000"/>
                  </a:schemeClr>
                </a:solidFill>
                <a:effectLst>
                  <a:glow rad="101600">
                    <a:schemeClr val="bg1">
                      <a:alpha val="60000"/>
                    </a:schemeClr>
                  </a:glow>
                </a:effectLst>
              </a:defRPr>
            </a:lvl1pPr>
          </a:lstStyle>
          <a:p>
            <a:pPr lvl="0"/>
            <a:r>
              <a:rPr lang="en-US" smtClean="0"/>
              <a:t>Click to edit Master text styles</a:t>
            </a:r>
          </a:p>
        </p:txBody>
      </p:sp>
      <p:sp>
        <p:nvSpPr>
          <p:cNvPr id="5" name="Footer Placeholder 2"/>
          <p:cNvSpPr>
            <a:spLocks noGrp="1"/>
          </p:cNvSpPr>
          <p:nvPr>
            <p:ph type="ftr" sz="quarter" idx="16"/>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6" name="Slide Number Placeholder 3"/>
          <p:cNvSpPr>
            <a:spLocks noGrp="1"/>
          </p:cNvSpPr>
          <p:nvPr>
            <p:ph type="sldNum" sz="quarter" idx="17"/>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9DF788B1-9B56-4674-9130-A82C9658CAA3}" type="slidenum">
              <a:rPr lang="en-US" altLang="en-US"/>
              <a:pPr/>
              <a:t>‹#›</a:t>
            </a:fld>
            <a:endParaRPr lang="en-US" altLang="en-US"/>
          </a:p>
        </p:txBody>
      </p:sp>
    </p:spTree>
    <p:extLst>
      <p:ext uri="{BB962C8B-B14F-4D97-AF65-F5344CB8AC3E}">
        <p14:creationId xmlns:p14="http://schemas.microsoft.com/office/powerpoint/2010/main" val="29330994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4380" y="3063240"/>
            <a:ext cx="8549640" cy="1452880"/>
          </a:xfrm>
          <a:prstGeom prst="rect">
            <a:avLst/>
          </a:prstGeom>
        </p:spPr>
        <p:txBody>
          <a:bodyPr lIns="99276" tIns="49638" rIns="99276" bIns="49638" anchor="t"/>
          <a:lstStyle>
            <a:lvl1pPr algn="l">
              <a:defRPr sz="43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54380" y="1463041"/>
            <a:ext cx="8549640" cy="1600199"/>
          </a:xfrm>
          <a:prstGeom prst="rect">
            <a:avLst/>
          </a:prstGeom>
        </p:spPr>
        <p:txBody>
          <a:bodyPr lIns="99276" tIns="49638" rIns="99276" bIns="49638" anchor="b"/>
          <a:lstStyle>
            <a:lvl1pPr marL="0" indent="0">
              <a:buNone/>
              <a:defRPr sz="2200">
                <a:solidFill>
                  <a:schemeClr val="bg2">
                    <a:lumMod val="25000"/>
                  </a:schemeClr>
                </a:solidFill>
              </a:defRPr>
            </a:lvl1pPr>
            <a:lvl2pPr marL="496382" indent="0">
              <a:buNone/>
              <a:defRPr sz="2000">
                <a:solidFill>
                  <a:schemeClr val="tx1">
                    <a:tint val="75000"/>
                  </a:schemeClr>
                </a:solidFill>
              </a:defRPr>
            </a:lvl2pPr>
            <a:lvl3pPr marL="992764" indent="0">
              <a:buNone/>
              <a:defRPr sz="1700">
                <a:solidFill>
                  <a:schemeClr val="tx1">
                    <a:tint val="75000"/>
                  </a:schemeClr>
                </a:solidFill>
              </a:defRPr>
            </a:lvl3pPr>
            <a:lvl4pPr marL="1489146" indent="0">
              <a:buNone/>
              <a:defRPr sz="1500">
                <a:solidFill>
                  <a:schemeClr val="tx1">
                    <a:tint val="75000"/>
                  </a:schemeClr>
                </a:solidFill>
              </a:defRPr>
            </a:lvl4pPr>
            <a:lvl5pPr marL="1985528" indent="0">
              <a:buNone/>
              <a:defRPr sz="1500">
                <a:solidFill>
                  <a:schemeClr val="tx1">
                    <a:tint val="75000"/>
                  </a:schemeClr>
                </a:solidFill>
              </a:defRPr>
            </a:lvl5pPr>
            <a:lvl6pPr marL="2481910" indent="0">
              <a:buNone/>
              <a:defRPr sz="1500">
                <a:solidFill>
                  <a:schemeClr val="tx1">
                    <a:tint val="75000"/>
                  </a:schemeClr>
                </a:solidFill>
              </a:defRPr>
            </a:lvl6pPr>
            <a:lvl7pPr marL="2978292" indent="0">
              <a:buNone/>
              <a:defRPr sz="1500">
                <a:solidFill>
                  <a:schemeClr val="tx1">
                    <a:tint val="75000"/>
                  </a:schemeClr>
                </a:solidFill>
              </a:defRPr>
            </a:lvl7pPr>
            <a:lvl8pPr marL="3474674" indent="0">
              <a:buNone/>
              <a:defRPr sz="1500">
                <a:solidFill>
                  <a:schemeClr val="tx1">
                    <a:tint val="75000"/>
                  </a:schemeClr>
                </a:solidFill>
              </a:defRPr>
            </a:lvl8pPr>
            <a:lvl9pPr marL="3971056" indent="0">
              <a:buNone/>
              <a:defRPr sz="1500">
                <a:solidFill>
                  <a:schemeClr val="tx1">
                    <a:tint val="75000"/>
                  </a:schemeClr>
                </a:solidFill>
              </a:defRPr>
            </a:lvl9pPr>
          </a:lstStyle>
          <a:p>
            <a:pPr lvl="0"/>
            <a:r>
              <a:rPr lang="en-US" smtClean="0"/>
              <a:t>Click to edit Master text styles</a:t>
            </a:r>
          </a:p>
        </p:txBody>
      </p:sp>
      <p:sp>
        <p:nvSpPr>
          <p:cNvPr id="4" name="Footer Placeholder 2"/>
          <p:cNvSpPr>
            <a:spLocks noGrp="1"/>
          </p:cNvSpPr>
          <p:nvPr>
            <p:ph type="ftr" sz="quarter" idx="10"/>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5" name="Slide Number Placeholder 3"/>
          <p:cNvSpPr>
            <a:spLocks noGrp="1"/>
          </p:cNvSpPr>
          <p:nvPr>
            <p:ph type="sldNum" sz="quarter" idx="11"/>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1BF0D022-89E6-474B-8BFF-BC45D9C603BD}" type="slidenum">
              <a:rPr lang="en-US" altLang="en-US"/>
              <a:pPr/>
              <a:t>‹#›</a:t>
            </a:fld>
            <a:endParaRPr lang="en-US" altLang="en-US"/>
          </a:p>
        </p:txBody>
      </p:sp>
    </p:spTree>
    <p:extLst>
      <p:ext uri="{BB962C8B-B14F-4D97-AF65-F5344CB8AC3E}">
        <p14:creationId xmlns:p14="http://schemas.microsoft.com/office/powerpoint/2010/main" val="270976372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2243667"/>
            <a:ext cx="4442460" cy="4665134"/>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43667"/>
            <a:ext cx="4442460" cy="4665134"/>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16"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6" name="Footer Placeholder 2"/>
          <p:cNvSpPr>
            <a:spLocks noGrp="1"/>
          </p:cNvSpPr>
          <p:nvPr>
            <p:ph type="ftr" sz="quarter" idx="14"/>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7" name="Slide Number Placeholder 3"/>
          <p:cNvSpPr>
            <a:spLocks noGrp="1"/>
          </p:cNvSpPr>
          <p:nvPr>
            <p:ph type="sldNum" sz="quarter" idx="15"/>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0BD05089-BB11-4272-9398-503DCD04612E}" type="slidenum">
              <a:rPr lang="en-US" altLang="en-US"/>
              <a:pPr/>
              <a:t>‹#›</a:t>
            </a:fld>
            <a:endParaRPr lang="en-US" altLang="en-US"/>
          </a:p>
        </p:txBody>
      </p:sp>
    </p:spTree>
    <p:extLst>
      <p:ext uri="{BB962C8B-B14F-4D97-AF65-F5344CB8AC3E}">
        <p14:creationId xmlns:p14="http://schemas.microsoft.com/office/powerpoint/2010/main" val="34408042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502920" y="2519681"/>
            <a:ext cx="2598420" cy="1625600"/>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6" name="Content Placeholder 3"/>
          <p:cNvSpPr>
            <a:spLocks noGrp="1"/>
          </p:cNvSpPr>
          <p:nvPr>
            <p:ph sz="half" idx="2"/>
          </p:nvPr>
        </p:nvSpPr>
        <p:spPr>
          <a:xfrm>
            <a:off x="3268980" y="2519681"/>
            <a:ext cx="6286500" cy="1625600"/>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7"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9" name="Content Placeholder 2"/>
          <p:cNvSpPr>
            <a:spLocks noGrp="1"/>
          </p:cNvSpPr>
          <p:nvPr>
            <p:ph sz="half" idx="14"/>
          </p:nvPr>
        </p:nvSpPr>
        <p:spPr>
          <a:xfrm>
            <a:off x="502920" y="4226560"/>
            <a:ext cx="2598420" cy="1625600"/>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Content Placeholder 3"/>
          <p:cNvSpPr>
            <a:spLocks noGrp="1"/>
          </p:cNvSpPr>
          <p:nvPr>
            <p:ph sz="half" idx="15"/>
          </p:nvPr>
        </p:nvSpPr>
        <p:spPr>
          <a:xfrm>
            <a:off x="3268980" y="4226560"/>
            <a:ext cx="6286500" cy="1625600"/>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1" name="Footer Placeholder 2"/>
          <p:cNvSpPr>
            <a:spLocks noGrp="1"/>
          </p:cNvSpPr>
          <p:nvPr>
            <p:ph type="ftr" sz="quarter" idx="16"/>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12" name="Slide Number Placeholder 3"/>
          <p:cNvSpPr>
            <a:spLocks noGrp="1"/>
          </p:cNvSpPr>
          <p:nvPr>
            <p:ph type="sldNum" sz="quarter" idx="17"/>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1385E6DF-8DA1-41C1-9D62-DAD828CC9155}" type="slidenum">
              <a:rPr lang="en-US" altLang="en-US"/>
              <a:pPr/>
              <a:t>‹#›</a:t>
            </a:fld>
            <a:endParaRPr lang="en-US" altLang="en-US"/>
          </a:p>
        </p:txBody>
      </p:sp>
    </p:spTree>
    <p:extLst>
      <p:ext uri="{BB962C8B-B14F-4D97-AF65-F5344CB8AC3E}">
        <p14:creationId xmlns:p14="http://schemas.microsoft.com/office/powerpoint/2010/main" val="33572091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cxnSp>
        <p:nvCxnSpPr>
          <p:cNvPr id="12" name="Straight Connector 11"/>
          <p:cNvCxnSpPr>
            <a:endCxn id="9" idx="3"/>
          </p:cNvCxnSpPr>
          <p:nvPr/>
        </p:nvCxnSpPr>
        <p:spPr>
          <a:xfrm rot="5400000">
            <a:off x="1867694" y="3979069"/>
            <a:ext cx="3306762" cy="0"/>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428332" y="4063206"/>
            <a:ext cx="4387850" cy="1587"/>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9" name="Content Placeholder 2"/>
          <p:cNvSpPr>
            <a:spLocks noGrp="1"/>
          </p:cNvSpPr>
          <p:nvPr>
            <p:ph sz="half" idx="1"/>
          </p:nvPr>
        </p:nvSpPr>
        <p:spPr>
          <a:xfrm>
            <a:off x="502920" y="4275667"/>
            <a:ext cx="3017520" cy="2714414"/>
          </a:xfrm>
          <a:prstGeom prst="rect">
            <a:avLst/>
          </a:prstGeom>
        </p:spPr>
        <p:txBody>
          <a:bodyPr lIns="297829" tIns="0" rIns="198553" bIns="49638">
            <a:normAutofit/>
          </a:bodyPr>
          <a:lstStyle>
            <a:lvl1pPr>
              <a:lnSpc>
                <a:spcPts val="2171"/>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Content Placeholder 3"/>
          <p:cNvSpPr>
            <a:spLocks noGrp="1"/>
          </p:cNvSpPr>
          <p:nvPr>
            <p:ph sz="half" idx="2"/>
          </p:nvPr>
        </p:nvSpPr>
        <p:spPr>
          <a:xfrm>
            <a:off x="3562350" y="4275667"/>
            <a:ext cx="3017520" cy="2714414"/>
          </a:xfrm>
          <a:prstGeom prst="rect">
            <a:avLst/>
          </a:prstGeom>
        </p:spPr>
        <p:txBody>
          <a:bodyPr lIns="297829" tIns="0" rIns="198553" bIns="49638">
            <a:normAutofit/>
          </a:bodyPr>
          <a:lstStyle>
            <a:lvl1pPr>
              <a:lnSpc>
                <a:spcPts val="2171"/>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1" name="Content Placeholder 3"/>
          <p:cNvSpPr>
            <a:spLocks noGrp="1"/>
          </p:cNvSpPr>
          <p:nvPr>
            <p:ph sz="half" idx="14"/>
          </p:nvPr>
        </p:nvSpPr>
        <p:spPr>
          <a:xfrm>
            <a:off x="6621780" y="4275667"/>
            <a:ext cx="3017520" cy="2714414"/>
          </a:xfrm>
          <a:prstGeom prst="rect">
            <a:avLst/>
          </a:prstGeom>
        </p:spPr>
        <p:txBody>
          <a:bodyPr lIns="297829" tIns="0" rIns="198553" bIns="49638">
            <a:normAutofit/>
          </a:bodyPr>
          <a:lstStyle>
            <a:lvl1pPr>
              <a:lnSpc>
                <a:spcPts val="2171"/>
              </a:lnSpc>
              <a:defRPr sz="2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5" name="Content Placeholder 2"/>
          <p:cNvSpPr>
            <a:spLocks noGrp="1"/>
          </p:cNvSpPr>
          <p:nvPr>
            <p:ph sz="half" idx="15"/>
          </p:nvPr>
        </p:nvSpPr>
        <p:spPr>
          <a:xfrm>
            <a:off x="502920" y="2324947"/>
            <a:ext cx="3017520" cy="1820334"/>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6" name="Content Placeholder 3"/>
          <p:cNvSpPr>
            <a:spLocks noGrp="1"/>
          </p:cNvSpPr>
          <p:nvPr>
            <p:ph sz="half" idx="16"/>
          </p:nvPr>
        </p:nvSpPr>
        <p:spPr>
          <a:xfrm>
            <a:off x="3562350" y="2324947"/>
            <a:ext cx="3017520" cy="1820334"/>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7" name="Content Placeholder 3"/>
          <p:cNvSpPr>
            <a:spLocks noGrp="1"/>
          </p:cNvSpPr>
          <p:nvPr>
            <p:ph sz="half" idx="17"/>
          </p:nvPr>
        </p:nvSpPr>
        <p:spPr>
          <a:xfrm>
            <a:off x="6621780" y="2324947"/>
            <a:ext cx="3017520" cy="1820334"/>
          </a:xfrm>
          <a:prstGeom prst="rect">
            <a:avLst/>
          </a:prstGeom>
        </p:spPr>
        <p:txBody>
          <a:bodyPr lIns="99276" tIns="49638" rIns="99276" bIns="49638"/>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4" name="Footer Placeholder 2"/>
          <p:cNvSpPr>
            <a:spLocks noGrp="1"/>
          </p:cNvSpPr>
          <p:nvPr>
            <p:ph type="ftr" sz="quarter" idx="18"/>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18" name="Slide Number Placeholder 3"/>
          <p:cNvSpPr>
            <a:spLocks noGrp="1"/>
          </p:cNvSpPr>
          <p:nvPr>
            <p:ph type="sldNum" sz="quarter" idx="19"/>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D2E7D7C5-819F-40BB-AB4B-C54B4221C5FC}" type="slidenum">
              <a:rPr lang="en-US" altLang="en-US"/>
              <a:pPr/>
              <a:t>‹#›</a:t>
            </a:fld>
            <a:endParaRPr lang="en-US" altLang="en-US"/>
          </a:p>
        </p:txBody>
      </p:sp>
    </p:spTree>
    <p:extLst>
      <p:ext uri="{BB962C8B-B14F-4D97-AF65-F5344CB8AC3E}">
        <p14:creationId xmlns:p14="http://schemas.microsoft.com/office/powerpoint/2010/main" val="285554034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2406227"/>
            <a:ext cx="4444207" cy="325121"/>
          </a:xfrm>
          <a:prstGeom prst="rect">
            <a:avLst/>
          </a:prstGeom>
          <a:solidFill>
            <a:schemeClr val="accent5">
              <a:lumMod val="20000"/>
              <a:lumOff val="80000"/>
              <a:alpha val="39000"/>
            </a:schemeClr>
          </a:solidFill>
        </p:spPr>
        <p:txBody>
          <a:bodyPr lIns="99276" tIns="347467" rIns="99276" bIns="49638" anchor="b">
            <a:noAutofit/>
          </a:bodyPr>
          <a:lstStyle>
            <a:lvl1pPr marL="0" indent="0">
              <a:buNone/>
              <a:defRPr sz="2000" b="1" cap="all" baseline="0">
                <a:solidFill>
                  <a:schemeClr val="accent1">
                    <a:lumMod val="75000"/>
                  </a:schemeClr>
                </a:solidFill>
              </a:defRPr>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19100" y="2731347"/>
            <a:ext cx="4444207" cy="4340014"/>
          </a:xfrm>
          <a:prstGeom prst="rect">
            <a:avLst/>
          </a:prstGeom>
        </p:spPr>
        <p:txBody>
          <a:bodyPr lIns="99276" tIns="49638" rIns="99276" bIns="49638"/>
          <a:lstStyle>
            <a:lvl1pPr>
              <a:lnSpc>
                <a:spcPct val="100000"/>
              </a:lnSpc>
              <a:defRPr sz="2200"/>
            </a:lvl1pPr>
            <a:lvl2pPr>
              <a:lnSpc>
                <a:spcPct val="100000"/>
              </a:lnSpc>
              <a:defRPr sz="2200"/>
            </a:lvl2pPr>
            <a:lvl3pPr>
              <a:lnSpc>
                <a:spcPct val="100000"/>
              </a:lnSpc>
              <a:defRPr sz="2000"/>
            </a:lvl3pPr>
            <a:lvl4pPr>
              <a:lnSpc>
                <a:spcPct val="100000"/>
              </a:lnSpc>
              <a:defRPr sz="1700"/>
            </a:lvl4pPr>
            <a:lvl5pPr>
              <a:lnSpc>
                <a:spcPct val="10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5708" y="2731347"/>
            <a:ext cx="4445953" cy="4340014"/>
          </a:xfrm>
          <a:prstGeom prst="rect">
            <a:avLst/>
          </a:prstGeom>
        </p:spPr>
        <p:txBody>
          <a:bodyPr lIns="99276" tIns="49638" rIns="99276" bIns="49638"/>
          <a:lstStyle>
            <a:lvl1pPr>
              <a:defRPr sz="22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5029200" y="2406228"/>
            <a:ext cx="4444207" cy="325121"/>
          </a:xfrm>
          <a:prstGeom prst="rect">
            <a:avLst/>
          </a:prstGeom>
          <a:solidFill>
            <a:schemeClr val="accent5">
              <a:lumMod val="20000"/>
              <a:lumOff val="80000"/>
              <a:alpha val="39000"/>
            </a:schemeClr>
          </a:solidFill>
        </p:spPr>
        <p:txBody>
          <a:bodyPr lIns="99276" tIns="347467" rIns="99276" bIns="49638" anchor="b">
            <a:noAutofit/>
          </a:bodyPr>
          <a:lstStyle>
            <a:lvl1pPr marL="0" indent="0">
              <a:buNone/>
              <a:defRPr sz="2000" b="1" cap="all" baseline="0">
                <a:solidFill>
                  <a:schemeClr val="accent1">
                    <a:lumMod val="75000"/>
                  </a:schemeClr>
                </a:solidFill>
              </a:defRPr>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smtClean="0"/>
              <a:t>Click to edit Master text styles</a:t>
            </a:r>
          </a:p>
        </p:txBody>
      </p:sp>
      <p:sp>
        <p:nvSpPr>
          <p:cNvPr id="13"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14"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8" name="Footer Placeholder 2"/>
          <p:cNvSpPr>
            <a:spLocks noGrp="1"/>
          </p:cNvSpPr>
          <p:nvPr>
            <p:ph type="ftr" sz="quarter" idx="14"/>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9" name="Slide Number Placeholder 3"/>
          <p:cNvSpPr>
            <a:spLocks noGrp="1"/>
          </p:cNvSpPr>
          <p:nvPr>
            <p:ph type="sldNum" sz="quarter" idx="15"/>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A915166C-0C33-47EB-9523-C1FCDD1E94D0}" type="slidenum">
              <a:rPr lang="en-US" altLang="en-US"/>
              <a:pPr/>
              <a:t>‹#›</a:t>
            </a:fld>
            <a:endParaRPr lang="en-US" altLang="en-US"/>
          </a:p>
        </p:txBody>
      </p:sp>
    </p:spTree>
    <p:extLst>
      <p:ext uri="{BB962C8B-B14F-4D97-AF65-F5344CB8AC3E}">
        <p14:creationId xmlns:p14="http://schemas.microsoft.com/office/powerpoint/2010/main" val="34116131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944640"/>
            <a:ext cx="9052560" cy="682413"/>
          </a:xfrm>
          <a:prstGeom prst="rect">
            <a:avLst/>
          </a:prstGeom>
        </p:spPr>
        <p:txBody>
          <a:bodyPr lIns="99276" tIns="49638" rIns="99276" bIns="49638"/>
          <a:lstStyle/>
          <a:p>
            <a:r>
              <a:rPr lang="en-US" smtClean="0"/>
              <a:t>Click to edit Master title style</a:t>
            </a:r>
            <a:endParaRPr lang="en-US" dirty="0"/>
          </a:p>
        </p:txBody>
      </p:sp>
      <p:sp>
        <p:nvSpPr>
          <p:cNvPr id="8" name="Text Placeholder 10"/>
          <p:cNvSpPr>
            <a:spLocks noGrp="1"/>
          </p:cNvSpPr>
          <p:nvPr>
            <p:ph type="body" sz="quarter" idx="13"/>
          </p:nvPr>
        </p:nvSpPr>
        <p:spPr>
          <a:xfrm>
            <a:off x="23760" y="1463040"/>
            <a:ext cx="8968740" cy="487680"/>
          </a:xfrm>
          <a:prstGeom prst="rect">
            <a:avLst/>
          </a:prstGeom>
        </p:spPr>
        <p:txBody>
          <a:bodyPr lIns="99276" tIns="49638" rIns="99276" bIns="49638">
            <a:normAutofit/>
          </a:bodyPr>
          <a:lstStyle>
            <a:lvl1pPr>
              <a:buFontTx/>
              <a:buNone/>
              <a:defRPr sz="2600"/>
            </a:lvl1pPr>
          </a:lstStyle>
          <a:p>
            <a:pPr lvl="0"/>
            <a:r>
              <a:rPr lang="en-US" smtClean="0"/>
              <a:t>Click to edit Master text styles</a:t>
            </a:r>
          </a:p>
        </p:txBody>
      </p:sp>
      <p:sp>
        <p:nvSpPr>
          <p:cNvPr id="4" name="Footer Placeholder 2"/>
          <p:cNvSpPr>
            <a:spLocks noGrp="1"/>
          </p:cNvSpPr>
          <p:nvPr>
            <p:ph type="ftr" sz="quarter" idx="14"/>
          </p:nvPr>
        </p:nvSpPr>
        <p:spPr>
          <a:xfrm>
            <a:off x="3436938" y="6978650"/>
            <a:ext cx="3184525" cy="388938"/>
          </a:xfrm>
          <a:prstGeom prst="rect">
            <a:avLst/>
          </a:prstGeom>
        </p:spPr>
        <p:txBody>
          <a:bodyPr lIns="99276" tIns="49638" rIns="99276" bIns="49638"/>
          <a:lstStyle>
            <a:lvl1pPr>
              <a:defRPr dirty="0">
                <a:latin typeface="Arial" charset="0"/>
                <a:cs typeface="Arial" charset="0"/>
              </a:defRPr>
            </a:lvl1pPr>
          </a:lstStyle>
          <a:p>
            <a:pPr>
              <a:defRPr/>
            </a:pPr>
            <a:endParaRPr lang="en-US"/>
          </a:p>
        </p:txBody>
      </p:sp>
      <p:sp>
        <p:nvSpPr>
          <p:cNvPr id="5" name="Slide Number Placeholder 3"/>
          <p:cNvSpPr>
            <a:spLocks noGrp="1"/>
          </p:cNvSpPr>
          <p:nvPr>
            <p:ph type="sldNum" sz="quarter" idx="15"/>
          </p:nvPr>
        </p:nvSpPr>
        <p:spPr>
          <a:xfrm>
            <a:off x="503238" y="6978650"/>
            <a:ext cx="2346325" cy="388938"/>
          </a:xfrm>
          <a:prstGeom prst="rect">
            <a:avLst/>
          </a:prstGeom>
        </p:spPr>
        <p:txBody>
          <a:bodyPr vert="horz" wrap="square" lIns="99276" tIns="49638" rIns="99276" bIns="49638" numCol="1" anchor="t" anchorCtr="0" compatLnSpc="1">
            <a:prstTxWarp prst="textNoShape">
              <a:avLst/>
            </a:prstTxWarp>
          </a:bodyPr>
          <a:lstStyle>
            <a:lvl1pPr>
              <a:defRPr/>
            </a:lvl1pPr>
          </a:lstStyle>
          <a:p>
            <a:fld id="{F3DBE2F8-51F4-4058-81D8-B83885458A07}" type="slidenum">
              <a:rPr lang="en-US" altLang="en-US"/>
              <a:pPr/>
              <a:t>‹#›</a:t>
            </a:fld>
            <a:endParaRPr lang="en-US" altLang="en-US"/>
          </a:p>
        </p:txBody>
      </p:sp>
    </p:spTree>
    <p:extLst>
      <p:ext uri="{BB962C8B-B14F-4D97-AF65-F5344CB8AC3E}">
        <p14:creationId xmlns:p14="http://schemas.microsoft.com/office/powerpoint/2010/main" val="36638474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Picture 6" descr="slide_bkg.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spd="slow">
    <p:fade/>
  </p:transition>
  <p:timing>
    <p:tnLst>
      <p:par>
        <p:cTn id="1" dur="indefinite" restart="never" nodeType="tmRoot"/>
      </p:par>
    </p:tnLst>
  </p:timing>
  <p:hf hdr="0" ftr="0" dt="0"/>
  <p:txStyles>
    <p:titleStyle>
      <a:lvl1pPr algn="l" defTabSz="992188" rtl="0" fontAlgn="base">
        <a:spcBef>
          <a:spcPct val="0"/>
        </a:spcBef>
        <a:spcAft>
          <a:spcPct val="0"/>
        </a:spcAft>
        <a:defRPr sz="3900" b="1" kern="1200">
          <a:solidFill>
            <a:srgbClr val="1A235D"/>
          </a:solidFill>
          <a:latin typeface="+mj-lt"/>
          <a:ea typeface="+mj-ea"/>
          <a:cs typeface="+mj-cs"/>
        </a:defRPr>
      </a:lvl1pPr>
      <a:lvl2pPr algn="l" defTabSz="992188" rtl="0" fontAlgn="base">
        <a:spcBef>
          <a:spcPct val="0"/>
        </a:spcBef>
        <a:spcAft>
          <a:spcPct val="0"/>
        </a:spcAft>
        <a:defRPr sz="3900" b="1">
          <a:solidFill>
            <a:srgbClr val="1A235D"/>
          </a:solidFill>
          <a:latin typeface="Georgia" panose="02040502050405020303" pitchFamily="18" charset="0"/>
        </a:defRPr>
      </a:lvl2pPr>
      <a:lvl3pPr algn="l" defTabSz="992188" rtl="0" fontAlgn="base">
        <a:spcBef>
          <a:spcPct val="0"/>
        </a:spcBef>
        <a:spcAft>
          <a:spcPct val="0"/>
        </a:spcAft>
        <a:defRPr sz="3900" b="1">
          <a:solidFill>
            <a:srgbClr val="1A235D"/>
          </a:solidFill>
          <a:latin typeface="Georgia" panose="02040502050405020303" pitchFamily="18" charset="0"/>
        </a:defRPr>
      </a:lvl3pPr>
      <a:lvl4pPr algn="l" defTabSz="992188" rtl="0" fontAlgn="base">
        <a:spcBef>
          <a:spcPct val="0"/>
        </a:spcBef>
        <a:spcAft>
          <a:spcPct val="0"/>
        </a:spcAft>
        <a:defRPr sz="3900" b="1">
          <a:solidFill>
            <a:srgbClr val="1A235D"/>
          </a:solidFill>
          <a:latin typeface="Georgia" panose="02040502050405020303" pitchFamily="18" charset="0"/>
        </a:defRPr>
      </a:lvl4pPr>
      <a:lvl5pPr algn="l" defTabSz="992188" rtl="0" fontAlgn="base">
        <a:spcBef>
          <a:spcPct val="0"/>
        </a:spcBef>
        <a:spcAft>
          <a:spcPct val="0"/>
        </a:spcAft>
        <a:defRPr sz="3900" b="1">
          <a:solidFill>
            <a:srgbClr val="1A235D"/>
          </a:solidFill>
          <a:latin typeface="Georgia" panose="02040502050405020303" pitchFamily="18" charset="0"/>
        </a:defRPr>
      </a:lvl5pPr>
      <a:lvl6pPr marL="457200" algn="l" defTabSz="992188" rtl="0" fontAlgn="base">
        <a:spcBef>
          <a:spcPct val="0"/>
        </a:spcBef>
        <a:spcAft>
          <a:spcPct val="0"/>
        </a:spcAft>
        <a:defRPr sz="3900" b="1">
          <a:solidFill>
            <a:srgbClr val="1A235D"/>
          </a:solidFill>
          <a:latin typeface="Georgia" panose="02040502050405020303" pitchFamily="18" charset="0"/>
        </a:defRPr>
      </a:lvl6pPr>
      <a:lvl7pPr marL="914400" algn="l" defTabSz="992188" rtl="0" fontAlgn="base">
        <a:spcBef>
          <a:spcPct val="0"/>
        </a:spcBef>
        <a:spcAft>
          <a:spcPct val="0"/>
        </a:spcAft>
        <a:defRPr sz="3900" b="1">
          <a:solidFill>
            <a:srgbClr val="1A235D"/>
          </a:solidFill>
          <a:latin typeface="Georgia" panose="02040502050405020303" pitchFamily="18" charset="0"/>
        </a:defRPr>
      </a:lvl7pPr>
      <a:lvl8pPr marL="1371600" algn="l" defTabSz="992188" rtl="0" fontAlgn="base">
        <a:spcBef>
          <a:spcPct val="0"/>
        </a:spcBef>
        <a:spcAft>
          <a:spcPct val="0"/>
        </a:spcAft>
        <a:defRPr sz="3900" b="1">
          <a:solidFill>
            <a:srgbClr val="1A235D"/>
          </a:solidFill>
          <a:latin typeface="Georgia" panose="02040502050405020303" pitchFamily="18" charset="0"/>
        </a:defRPr>
      </a:lvl8pPr>
      <a:lvl9pPr marL="1828800" algn="l" defTabSz="992188" rtl="0" fontAlgn="base">
        <a:spcBef>
          <a:spcPct val="0"/>
        </a:spcBef>
        <a:spcAft>
          <a:spcPct val="0"/>
        </a:spcAft>
        <a:defRPr sz="3900" b="1">
          <a:solidFill>
            <a:srgbClr val="1A235D"/>
          </a:solidFill>
          <a:latin typeface="Georgia" panose="02040502050405020303" pitchFamily="18" charset="0"/>
        </a:defRPr>
      </a:lvl9pPr>
    </p:titleStyle>
    <p:bodyStyle>
      <a:lvl1pPr algn="l" defTabSz="992188" rtl="0" fontAlgn="base">
        <a:spcBef>
          <a:spcPct val="20000"/>
        </a:spcBef>
        <a:spcAft>
          <a:spcPct val="0"/>
        </a:spcAft>
        <a:buClr>
          <a:srgbClr val="03495C"/>
        </a:buClr>
        <a:buSzPct val="70000"/>
        <a:buFont typeface="Arial" panose="020B0604020202020204" pitchFamily="34" charset="0"/>
        <a:defRPr sz="3500" kern="1200">
          <a:solidFill>
            <a:srgbClr val="1A235D"/>
          </a:solidFill>
          <a:latin typeface="+mn-lt"/>
          <a:ea typeface="+mn-ea"/>
          <a:cs typeface="+mn-cs"/>
        </a:defRPr>
      </a:lvl1pPr>
      <a:lvl2pPr marL="806450" indent="-309563" algn="l" defTabSz="992188" rtl="0" fontAlgn="base">
        <a:spcBef>
          <a:spcPct val="20000"/>
        </a:spcBef>
        <a:spcAft>
          <a:spcPct val="0"/>
        </a:spcAft>
        <a:buClr>
          <a:srgbClr val="03495C"/>
        </a:buClr>
        <a:buSzPct val="70000"/>
        <a:buFont typeface="Arial" panose="020B0604020202020204" pitchFamily="34" charset="0"/>
        <a:buChar char="•"/>
        <a:defRPr sz="3000" kern="1200">
          <a:solidFill>
            <a:srgbClr val="1A235D"/>
          </a:solidFill>
          <a:latin typeface="+mn-lt"/>
          <a:ea typeface="+mn-ea"/>
          <a:cs typeface="+mn-cs"/>
        </a:defRPr>
      </a:lvl2pPr>
      <a:lvl3pPr marL="1239838" indent="-247650" algn="l" defTabSz="992188" rtl="0" fontAlgn="base">
        <a:spcBef>
          <a:spcPct val="20000"/>
        </a:spcBef>
        <a:spcAft>
          <a:spcPct val="0"/>
        </a:spcAft>
        <a:buClr>
          <a:srgbClr val="03495C"/>
        </a:buClr>
        <a:buSzPct val="70000"/>
        <a:buFont typeface="Arial" panose="020B0604020202020204" pitchFamily="34" charset="0"/>
        <a:buChar char="•"/>
        <a:defRPr sz="2600" kern="1200">
          <a:solidFill>
            <a:srgbClr val="1A235D"/>
          </a:solidFill>
          <a:latin typeface="+mn-lt"/>
          <a:ea typeface="+mn-ea"/>
          <a:cs typeface="+mn-cs"/>
        </a:defRPr>
      </a:lvl3pPr>
      <a:lvl4pPr marL="1736725" indent="-247650" algn="l" defTabSz="992188" rtl="0" fontAlgn="base">
        <a:spcBef>
          <a:spcPct val="20000"/>
        </a:spcBef>
        <a:spcAft>
          <a:spcPct val="0"/>
        </a:spcAft>
        <a:buClr>
          <a:srgbClr val="03495C"/>
        </a:buClr>
        <a:buSzPct val="70000"/>
        <a:buFont typeface="Arial" panose="020B0604020202020204" pitchFamily="34" charset="0"/>
        <a:buChar char="•"/>
        <a:defRPr sz="2200" kern="1200">
          <a:solidFill>
            <a:srgbClr val="1A235D"/>
          </a:solidFill>
          <a:latin typeface="+mn-lt"/>
          <a:ea typeface="+mn-ea"/>
          <a:cs typeface="+mn-cs"/>
        </a:defRPr>
      </a:lvl4pPr>
      <a:lvl5pPr marL="2233613" indent="-247650" algn="l" defTabSz="992188" rtl="0" fontAlgn="base">
        <a:spcBef>
          <a:spcPct val="20000"/>
        </a:spcBef>
        <a:spcAft>
          <a:spcPct val="0"/>
        </a:spcAft>
        <a:buClr>
          <a:srgbClr val="03495C"/>
        </a:buClr>
        <a:buSzPct val="70000"/>
        <a:buFont typeface="Arial" panose="020B0604020202020204" pitchFamily="34" charset="0"/>
        <a:buChar char="•"/>
        <a:defRPr sz="2200" kern="1200">
          <a:solidFill>
            <a:srgbClr val="1A235D"/>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050" name="Picture 6" descr="slide_bkg.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5613" y="487363"/>
            <a:ext cx="9051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3238" y="1870075"/>
            <a:ext cx="90519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Footer Placeholder 4"/>
          <p:cNvSpPr>
            <a:spLocks noGrp="1"/>
          </p:cNvSpPr>
          <p:nvPr>
            <p:ph type="ftr" sz="quarter" idx="3"/>
          </p:nvPr>
        </p:nvSpPr>
        <p:spPr>
          <a:xfrm>
            <a:off x="3436938" y="6978650"/>
            <a:ext cx="3184525" cy="388938"/>
          </a:xfrm>
          <a:prstGeom prst="rect">
            <a:avLst/>
          </a:prstGeom>
        </p:spPr>
        <p:txBody>
          <a:bodyPr lIns="99269" tIns="49635" rIns="99269" bIns="49635"/>
          <a:lstStyle>
            <a:lvl1pPr algn="ctr">
              <a:defRPr sz="1300" dirty="0" smtClean="0">
                <a:solidFill>
                  <a:schemeClr val="accent1">
                    <a:lumMod val="75000"/>
                  </a:schemeClr>
                </a:solidFill>
                <a:latin typeface="Arial" charset="0"/>
                <a:cs typeface="Arial" charset="0"/>
              </a:defRPr>
            </a:lvl1pPr>
          </a:lstStyle>
          <a:p>
            <a:pPr>
              <a:defRPr/>
            </a:pPr>
            <a:r>
              <a:rPr lang="en-US"/>
              <a:t>Copyright 2009</a:t>
            </a:r>
            <a:endParaRPr lang="en-US"/>
          </a:p>
        </p:txBody>
      </p:sp>
      <p:sp>
        <p:nvSpPr>
          <p:cNvPr id="11" name="Slide Number Placeholder 5"/>
          <p:cNvSpPr>
            <a:spLocks noGrp="1"/>
          </p:cNvSpPr>
          <p:nvPr>
            <p:ph type="sldNum" sz="quarter" idx="4"/>
          </p:nvPr>
        </p:nvSpPr>
        <p:spPr>
          <a:xfrm>
            <a:off x="503238" y="6978650"/>
            <a:ext cx="2346325" cy="388938"/>
          </a:xfrm>
          <a:prstGeom prst="rect">
            <a:avLst/>
          </a:prstGeom>
        </p:spPr>
        <p:txBody>
          <a:bodyPr vert="horz" wrap="square" lIns="99269" tIns="49635" rIns="99269" bIns="49635" numCol="1" anchor="t" anchorCtr="0" compatLnSpc="1">
            <a:prstTxWarp prst="textNoShape">
              <a:avLst/>
            </a:prstTxWarp>
          </a:bodyPr>
          <a:lstStyle>
            <a:lvl1pPr>
              <a:defRPr sz="1700" b="1">
                <a:solidFill>
                  <a:srgbClr val="1A235D"/>
                </a:solidFill>
              </a:defRPr>
            </a:lvl1pPr>
          </a:lstStyle>
          <a:p>
            <a:fld id="{D3E2070C-DCE4-4E23-BAE5-5CCA8994F7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43" r:id="rId3"/>
    <p:sldLayoutId id="2147483762" r:id="rId4"/>
    <p:sldLayoutId id="2147483763" r:id="rId5"/>
    <p:sldLayoutId id="2147483744"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sldNum="0" hdr="0" ftr="0" dt="0"/>
  <p:txStyles>
    <p:titleStyle>
      <a:lvl1pPr algn="l" defTabSz="992188" rtl="0" fontAlgn="base">
        <a:spcBef>
          <a:spcPct val="0"/>
        </a:spcBef>
        <a:spcAft>
          <a:spcPct val="0"/>
        </a:spcAft>
        <a:defRPr sz="3900" b="1" kern="1200">
          <a:solidFill>
            <a:srgbClr val="1A235D"/>
          </a:solidFill>
          <a:latin typeface="+mj-lt"/>
          <a:ea typeface="+mj-ea"/>
          <a:cs typeface="+mj-cs"/>
        </a:defRPr>
      </a:lvl1pPr>
      <a:lvl2pPr algn="l" defTabSz="992188" rtl="0" fontAlgn="base">
        <a:spcBef>
          <a:spcPct val="0"/>
        </a:spcBef>
        <a:spcAft>
          <a:spcPct val="0"/>
        </a:spcAft>
        <a:defRPr sz="3900" b="1">
          <a:solidFill>
            <a:srgbClr val="1A235D"/>
          </a:solidFill>
          <a:latin typeface="Georgia" panose="02040502050405020303" pitchFamily="18" charset="0"/>
        </a:defRPr>
      </a:lvl2pPr>
      <a:lvl3pPr algn="l" defTabSz="992188" rtl="0" fontAlgn="base">
        <a:spcBef>
          <a:spcPct val="0"/>
        </a:spcBef>
        <a:spcAft>
          <a:spcPct val="0"/>
        </a:spcAft>
        <a:defRPr sz="3900" b="1">
          <a:solidFill>
            <a:srgbClr val="1A235D"/>
          </a:solidFill>
          <a:latin typeface="Georgia" panose="02040502050405020303" pitchFamily="18" charset="0"/>
        </a:defRPr>
      </a:lvl3pPr>
      <a:lvl4pPr algn="l" defTabSz="992188" rtl="0" fontAlgn="base">
        <a:spcBef>
          <a:spcPct val="0"/>
        </a:spcBef>
        <a:spcAft>
          <a:spcPct val="0"/>
        </a:spcAft>
        <a:defRPr sz="3900" b="1">
          <a:solidFill>
            <a:srgbClr val="1A235D"/>
          </a:solidFill>
          <a:latin typeface="Georgia" panose="02040502050405020303" pitchFamily="18" charset="0"/>
        </a:defRPr>
      </a:lvl4pPr>
      <a:lvl5pPr algn="l" defTabSz="992188" rtl="0" fontAlgn="base">
        <a:spcBef>
          <a:spcPct val="0"/>
        </a:spcBef>
        <a:spcAft>
          <a:spcPct val="0"/>
        </a:spcAft>
        <a:defRPr sz="3900" b="1">
          <a:solidFill>
            <a:srgbClr val="1A235D"/>
          </a:solidFill>
          <a:latin typeface="Georgia" panose="02040502050405020303" pitchFamily="18" charset="0"/>
        </a:defRPr>
      </a:lvl5pPr>
      <a:lvl6pPr marL="457200" algn="l" defTabSz="992188" rtl="0" fontAlgn="base">
        <a:spcBef>
          <a:spcPct val="0"/>
        </a:spcBef>
        <a:spcAft>
          <a:spcPct val="0"/>
        </a:spcAft>
        <a:defRPr sz="3900" b="1">
          <a:solidFill>
            <a:srgbClr val="1A235D"/>
          </a:solidFill>
          <a:latin typeface="Georgia" panose="02040502050405020303" pitchFamily="18" charset="0"/>
        </a:defRPr>
      </a:lvl6pPr>
      <a:lvl7pPr marL="914400" algn="l" defTabSz="992188" rtl="0" fontAlgn="base">
        <a:spcBef>
          <a:spcPct val="0"/>
        </a:spcBef>
        <a:spcAft>
          <a:spcPct val="0"/>
        </a:spcAft>
        <a:defRPr sz="3900" b="1">
          <a:solidFill>
            <a:srgbClr val="1A235D"/>
          </a:solidFill>
          <a:latin typeface="Georgia" panose="02040502050405020303" pitchFamily="18" charset="0"/>
        </a:defRPr>
      </a:lvl7pPr>
      <a:lvl8pPr marL="1371600" algn="l" defTabSz="992188" rtl="0" fontAlgn="base">
        <a:spcBef>
          <a:spcPct val="0"/>
        </a:spcBef>
        <a:spcAft>
          <a:spcPct val="0"/>
        </a:spcAft>
        <a:defRPr sz="3900" b="1">
          <a:solidFill>
            <a:srgbClr val="1A235D"/>
          </a:solidFill>
          <a:latin typeface="Georgia" panose="02040502050405020303" pitchFamily="18" charset="0"/>
        </a:defRPr>
      </a:lvl8pPr>
      <a:lvl9pPr marL="1828800" algn="l" defTabSz="992188" rtl="0" fontAlgn="base">
        <a:spcBef>
          <a:spcPct val="0"/>
        </a:spcBef>
        <a:spcAft>
          <a:spcPct val="0"/>
        </a:spcAft>
        <a:defRPr sz="3900" b="1">
          <a:solidFill>
            <a:srgbClr val="1A235D"/>
          </a:solidFill>
          <a:latin typeface="Georgia" panose="02040502050405020303" pitchFamily="18" charset="0"/>
        </a:defRPr>
      </a:lvl9pPr>
    </p:titleStyle>
    <p:bodyStyle>
      <a:lvl1pPr algn="l" defTabSz="992188" rtl="0" fontAlgn="base">
        <a:spcBef>
          <a:spcPct val="20000"/>
        </a:spcBef>
        <a:spcAft>
          <a:spcPct val="0"/>
        </a:spcAft>
        <a:buClr>
          <a:srgbClr val="03495C"/>
        </a:buClr>
        <a:buSzPct val="70000"/>
        <a:buFont typeface="Arial" panose="020B0604020202020204" pitchFamily="34" charset="0"/>
        <a:defRPr sz="3500" kern="1200">
          <a:solidFill>
            <a:srgbClr val="1A235D"/>
          </a:solidFill>
          <a:latin typeface="+mn-lt"/>
          <a:ea typeface="+mn-ea"/>
          <a:cs typeface="+mn-cs"/>
        </a:defRPr>
      </a:lvl1pPr>
      <a:lvl2pPr marL="806450" indent="-309563" algn="l" defTabSz="992188" rtl="0" fontAlgn="base">
        <a:spcBef>
          <a:spcPct val="20000"/>
        </a:spcBef>
        <a:spcAft>
          <a:spcPct val="0"/>
        </a:spcAft>
        <a:buClr>
          <a:srgbClr val="03495C"/>
        </a:buClr>
        <a:buSzPct val="70000"/>
        <a:buFont typeface="Arial" panose="020B0604020202020204" pitchFamily="34" charset="0"/>
        <a:buChar char="•"/>
        <a:defRPr sz="3000" kern="1200">
          <a:solidFill>
            <a:srgbClr val="1A235D"/>
          </a:solidFill>
          <a:latin typeface="+mn-lt"/>
          <a:ea typeface="+mn-ea"/>
          <a:cs typeface="+mn-cs"/>
        </a:defRPr>
      </a:lvl2pPr>
      <a:lvl3pPr marL="1239838" indent="-247650" algn="l" defTabSz="992188" rtl="0" fontAlgn="base">
        <a:spcBef>
          <a:spcPct val="20000"/>
        </a:spcBef>
        <a:spcAft>
          <a:spcPct val="0"/>
        </a:spcAft>
        <a:buClr>
          <a:srgbClr val="03495C"/>
        </a:buClr>
        <a:buSzPct val="70000"/>
        <a:buFont typeface="Arial" panose="020B0604020202020204" pitchFamily="34" charset="0"/>
        <a:buChar char="•"/>
        <a:defRPr sz="2600" kern="1200">
          <a:solidFill>
            <a:srgbClr val="1A235D"/>
          </a:solidFill>
          <a:latin typeface="+mn-lt"/>
          <a:ea typeface="+mn-ea"/>
          <a:cs typeface="+mn-cs"/>
        </a:defRPr>
      </a:lvl3pPr>
      <a:lvl4pPr marL="1736725" indent="-247650" algn="l" defTabSz="992188" rtl="0" fontAlgn="base">
        <a:spcBef>
          <a:spcPct val="20000"/>
        </a:spcBef>
        <a:spcAft>
          <a:spcPct val="0"/>
        </a:spcAft>
        <a:buClr>
          <a:srgbClr val="03495C"/>
        </a:buClr>
        <a:buSzPct val="70000"/>
        <a:buFont typeface="Arial" panose="020B0604020202020204" pitchFamily="34" charset="0"/>
        <a:buChar char="•"/>
        <a:defRPr sz="2200" kern="1200">
          <a:solidFill>
            <a:srgbClr val="1A235D"/>
          </a:solidFill>
          <a:latin typeface="+mn-lt"/>
          <a:ea typeface="+mn-ea"/>
          <a:cs typeface="+mn-cs"/>
        </a:defRPr>
      </a:lvl4pPr>
      <a:lvl5pPr marL="2232025" indent="-247650" algn="l" defTabSz="992188" rtl="0" fontAlgn="base">
        <a:spcBef>
          <a:spcPct val="20000"/>
        </a:spcBef>
        <a:spcAft>
          <a:spcPct val="0"/>
        </a:spcAft>
        <a:buClr>
          <a:srgbClr val="03495C"/>
        </a:buClr>
        <a:buSzPct val="70000"/>
        <a:buFont typeface="Arial" panose="020B0604020202020204" pitchFamily="34" charset="0"/>
        <a:buChar char="•"/>
        <a:defRPr sz="2200" kern="1200">
          <a:solidFill>
            <a:srgbClr val="1A235D"/>
          </a:solidFill>
          <a:latin typeface="+mn-lt"/>
          <a:ea typeface="+mn-ea"/>
          <a:cs typeface="+mn-cs"/>
        </a:defRPr>
      </a:lvl5pPr>
      <a:lvl6pPr marL="2729909"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gif"/><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6.wm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 Id="rId5" Type="http://schemas.openxmlformats.org/officeDocument/2006/relationships/image" Target="../media/image18.w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20.wmf"/><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5.xml"/><Relationship Id="rId5" Type="http://schemas.openxmlformats.org/officeDocument/2006/relationships/image" Target="../media/image21.wm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image" Target="../media/image22.wm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 Id="rId5" Type="http://schemas.openxmlformats.org/officeDocument/2006/relationships/image" Target="../media/image23.w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notesSlide" Target="../notesSlides/notesSlide18.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diagramLayout" Target="../diagrams/layout1.xml"/><Relationship Id="rId11" Type="http://schemas.openxmlformats.org/officeDocument/2006/relationships/image" Target="../media/image32.gif"/><Relationship Id="rId5" Type="http://schemas.openxmlformats.org/officeDocument/2006/relationships/diagramData" Target="../diagrams/data1.xml"/><Relationship Id="rId10" Type="http://schemas.openxmlformats.org/officeDocument/2006/relationships/image" Target="../media/image31.gif"/><Relationship Id="rId4" Type="http://schemas.openxmlformats.org/officeDocument/2006/relationships/image" Target="../media/image11.jpe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mailto:retire@opm.gov"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4.xml"/><Relationship Id="rId5" Type="http://schemas.openxmlformats.org/officeDocument/2006/relationships/image" Target="../media/image35.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notesSlide" Target="../notesSlides/notesSlide24.xml"/><Relationship Id="rId7"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tags" Target="../tags/tag2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1.gif"/><Relationship Id="rId2" Type="http://schemas.openxmlformats.org/officeDocument/2006/relationships/slideLayout" Target="../slideLayouts/slideLayout15.xml"/><Relationship Id="rId1" Type="http://schemas.openxmlformats.org/officeDocument/2006/relationships/tags" Target="../tags/tag26.xml"/><Relationship Id="rId6" Type="http://schemas.openxmlformats.org/officeDocument/2006/relationships/image" Target="../media/image6.jpeg"/><Relationship Id="rId5" Type="http://schemas.openxmlformats.org/officeDocument/2006/relationships/image" Target="../media/image40.png"/><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2.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hyperlink" Target="http://www.facebook.com/fedbenefits" TargetMode="External"/><Relationship Id="rId5" Type="http://schemas.openxmlformats.org/officeDocument/2006/relationships/hyperlink" Target="http://twitter.com/FedEmployeeBen" TargetMode="External"/><Relationship Id="rId4" Type="http://schemas.openxmlformats.org/officeDocument/2006/relationships/hyperlink" Target="https://registration.golearnporta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1828800"/>
            <a:ext cx="100584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300" smtClean="0"/>
              <a:t/>
            </a:r>
            <a:br>
              <a:rPr lang="en-US" altLang="en-US" sz="4300" smtClean="0"/>
            </a:br>
            <a:r>
              <a:rPr lang="en-US" altLang="en-US" sz="4300" smtClean="0"/>
              <a:t/>
            </a:r>
            <a:br>
              <a:rPr lang="en-US" altLang="en-US" sz="4300" smtClean="0"/>
            </a:br>
            <a:r>
              <a:rPr lang="en-US" altLang="en-US" sz="4300" smtClean="0"/>
              <a:t/>
            </a:r>
            <a:br>
              <a:rPr lang="en-US" altLang="en-US" sz="4300" smtClean="0"/>
            </a:br>
            <a:r>
              <a:rPr lang="en-US" altLang="en-US" sz="4300" smtClean="0"/>
              <a:t>REGION X CONFERENCE</a:t>
            </a:r>
            <a:br>
              <a:rPr lang="en-US" altLang="en-US" sz="4300" smtClean="0"/>
            </a:br>
            <a:r>
              <a:rPr lang="en-US" altLang="en-US" sz="2000" smtClean="0"/>
              <a:t>VANARFE</a:t>
            </a:r>
            <a:r>
              <a:rPr lang="en-US" altLang="en-US" sz="1400" smtClean="0"/>
              <a:t>  </a:t>
            </a:r>
            <a:r>
              <a:rPr lang="en-US" altLang="en-US" sz="2000" smtClean="0"/>
              <a:t>SERVICE OFFICER PRESENTATION</a:t>
            </a:r>
            <a:r>
              <a:rPr lang="en-US" altLang="en-US" sz="4300" smtClean="0"/>
              <a:t/>
            </a:r>
            <a:br>
              <a:rPr lang="en-US" altLang="en-US" sz="4300" smtClean="0"/>
            </a:br>
            <a:r>
              <a:rPr lang="en-US" altLang="en-US" sz="2000" smtClean="0"/>
              <a:t>SEPTEMBER  10 – 13, 2013</a:t>
            </a:r>
            <a:br>
              <a:rPr lang="en-US" altLang="en-US" sz="2000" smtClean="0"/>
            </a:br>
            <a:r>
              <a:rPr lang="en-US" altLang="en-US" sz="2000" smtClean="0"/>
              <a:t>PIGEON FORGE,  TN</a:t>
            </a:r>
            <a:r>
              <a:rPr lang="en-US" altLang="en-US" sz="2600" smtClean="0"/>
              <a:t/>
            </a:r>
            <a:br>
              <a:rPr lang="en-US" altLang="en-US" sz="2600" smtClean="0"/>
            </a:br>
            <a:r>
              <a:rPr lang="en-US" altLang="en-US" sz="2600" smtClean="0"/>
              <a:t> </a:t>
            </a:r>
            <a:r>
              <a:rPr lang="en-US" altLang="en-US" sz="2000" smtClean="0"/>
              <a:t/>
            </a:r>
            <a:br>
              <a:rPr lang="en-US" altLang="en-US" sz="2000" smtClean="0"/>
            </a:br>
            <a:r>
              <a:rPr lang="en-US" altLang="en-US" sz="1800" smtClean="0"/>
              <a:t> JOHN &amp; DR.  CONSTANCE BAILS, Ph.D.</a:t>
            </a:r>
            <a:br>
              <a:rPr lang="en-US" altLang="en-US" sz="1800" smtClean="0"/>
            </a:br>
            <a:r>
              <a:rPr lang="en-US" altLang="en-US" sz="1800" smtClean="0"/>
              <a:t>VFC CO-SERVICE OFFICERS</a:t>
            </a:r>
            <a:br>
              <a:rPr lang="en-US" altLang="en-US" sz="1800" smtClean="0"/>
            </a:br>
            <a:r>
              <a:rPr lang="en-US" altLang="en-US" sz="1800" smtClean="0"/>
              <a:t/>
            </a:r>
            <a:br>
              <a:rPr lang="en-US" altLang="en-US" sz="1800" smtClean="0"/>
            </a:br>
            <a:r>
              <a:rPr lang="en-US" altLang="en-US" sz="1800" smtClean="0"/>
              <a:t/>
            </a:r>
            <a:br>
              <a:rPr lang="en-US" altLang="en-US" sz="1800" smtClean="0"/>
            </a:br>
            <a:r>
              <a:rPr lang="en-US" altLang="en-US" sz="1800" smtClean="0"/>
              <a:t/>
            </a:r>
            <a:br>
              <a:rPr lang="en-US" altLang="en-US" sz="1800" smtClean="0"/>
            </a:br>
            <a:endParaRPr lang="en-US" altLang="en-US" sz="1800" smtClean="0"/>
          </a:p>
        </p:txBody>
      </p:sp>
      <p:sp>
        <p:nvSpPr>
          <p:cNvPr id="29699" name="AutoShape 5" descr="head_home"/>
          <p:cNvSpPr>
            <a:spLocks noChangeAspect="1" noChangeArrowheads="1"/>
          </p:cNvSpPr>
          <p:nvPr/>
        </p:nvSpPr>
        <p:spPr bwMode="auto">
          <a:xfrm>
            <a:off x="171450" y="49213"/>
            <a:ext cx="75961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700" name="AutoShape 7" descr="head_home"/>
          <p:cNvSpPr>
            <a:spLocks noChangeAspect="1" noChangeArrowheads="1"/>
          </p:cNvSpPr>
          <p:nvPr/>
        </p:nvSpPr>
        <p:spPr bwMode="auto">
          <a:xfrm>
            <a:off x="171450" y="49213"/>
            <a:ext cx="75961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701" name="AutoShape 9" descr="head_home"/>
          <p:cNvSpPr>
            <a:spLocks noChangeAspect="1" noChangeArrowheads="1"/>
          </p:cNvSpPr>
          <p:nvPr/>
        </p:nvSpPr>
        <p:spPr bwMode="auto">
          <a:xfrm>
            <a:off x="171450" y="49213"/>
            <a:ext cx="75961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97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9206">
            <a:off x="1130300" y="385763"/>
            <a:ext cx="95567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pecial Alert to All Federal Employees and Retirees. Your Benefits are at Risk!"/>
          <p:cNvPicPr>
            <a:picLocks noChangeAspect="1" noChangeArrowheads="1"/>
          </p:cNvPicPr>
          <p:nvPr/>
        </p:nvPicPr>
        <p:blipFill>
          <a:blip r:embed="rId5" cstate="print"/>
          <a:srcRect/>
          <a:stretch>
            <a:fillRect/>
          </a:stretch>
        </p:blipFill>
        <p:spPr bwMode="auto">
          <a:xfrm>
            <a:off x="2634169" y="1546028"/>
            <a:ext cx="4976813" cy="13495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70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77938"/>
            <a:ext cx="20574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228725"/>
            <a:ext cx="2447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Slide Number Placeholder 4"/>
          <p:cNvSpPr>
            <a:spLocks noGrp="1"/>
          </p:cNvSpPr>
          <p:nvPr>
            <p:ph type="sldNum" sz="quarter" idx="11"/>
          </p:nvPr>
        </p:nvSpPr>
        <p:spPr bwMode="auto">
          <a:xfrm>
            <a:off x="7610475" y="6629400"/>
            <a:ext cx="2347913"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7867375-7350-4768-B736-5B449B320786}" type="slidenum">
              <a:rPr lang="en-US" altLang="en-US"/>
              <a:pPr algn="r" eaLnBrk="1" hangingPunct="1"/>
              <a:t>1</a:t>
            </a:fld>
            <a:endParaRPr lang="en-US" alt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wheel(1)">
                                      <p:cBhvr>
                                        <p:cTn id="7"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211263" y="1295400"/>
            <a:ext cx="7208837"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marL="371475"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b="1"/>
              <a:t>They keep the chapter supplied with “Essential Information” F-100 Be Prepared for Life’s Events; used later by beneficiaries to make pension, benefit and insurance claims.</a:t>
            </a:r>
          </a:p>
          <a:p>
            <a:pPr algn="ctr"/>
            <a:endParaRPr lang="en-US" altLang="en-US" sz="2600"/>
          </a:p>
          <a:p>
            <a:pPr algn="ctr"/>
            <a:r>
              <a:rPr lang="en-US" altLang="en-US" sz="2600"/>
              <a:t> F-100’s should be handed out at monthly chapter meetings and mailed to chapter members when requested; by Chapter Service Officers.</a:t>
            </a:r>
          </a:p>
        </p:txBody>
      </p:sp>
      <p:pic>
        <p:nvPicPr>
          <p:cNvPr id="38915" name="Picture 5"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C:\Users\OWNER\AppData\Local\Microsoft\Windows\Temporary Internet Files\Content.IE5\QWU2C638\MC9000885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963" y="2357438"/>
            <a:ext cx="16764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57FAE-161C-4D67-A32D-D4D6BD752574}" type="slidenum">
              <a:rPr lang="en-US" altLang="en-US"/>
              <a:pPr eaLnBrk="1" hangingPunct="1"/>
              <a:t>10</a:t>
            </a:fld>
            <a:endParaRPr lang="en-US" altLang="en-US"/>
          </a:p>
        </p:txBody>
      </p:sp>
      <p:pic>
        <p:nvPicPr>
          <p:cNvPr id="38918" name="Picture 2"/>
          <p:cNvPicPr>
            <a:picLocks noChangeAspect="1" noChangeArrowheads="1"/>
          </p:cNvPicPr>
          <p:nvPr/>
        </p:nvPicPr>
        <p:blipFill>
          <a:blip r:embed="rId6">
            <a:extLst>
              <a:ext uri="{28A0092B-C50C-407E-A947-70E740481C1C}">
                <a14:useLocalDpi xmlns:a14="http://schemas.microsoft.com/office/drawing/2010/main" val="0"/>
              </a:ext>
            </a:extLst>
          </a:blip>
          <a:srcRect l="19643" t="71037" r="14285" b="23473"/>
          <a:stretch>
            <a:fillRect/>
          </a:stretch>
        </p:blipFill>
        <p:spPr bwMode="auto">
          <a:xfrm>
            <a:off x="0" y="28575"/>
            <a:ext cx="1005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a:spLocks noGrp="1" noChangeArrowheads="1"/>
          </p:cNvSpPr>
          <p:nvPr>
            <p:ph idx="1"/>
          </p:nvPr>
        </p:nvSpPr>
        <p:spPr bwMode="auto">
          <a:xfrm>
            <a:off x="304800" y="1066800"/>
            <a:ext cx="7712075" cy="492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buFont typeface="Wingdings" panose="05000000000000000000" pitchFamily="2" charset="2"/>
              <a:buNone/>
            </a:pPr>
            <a:r>
              <a:rPr lang="en-US" altLang="en-US" sz="3200" smtClean="0"/>
              <a:t>They are on the agenda of the monthly chapter meeting, to report briefly on current pension and benefit concerns.</a:t>
            </a:r>
          </a:p>
          <a:p>
            <a:pPr algn="ctr">
              <a:buFont typeface="Wingdings" panose="05000000000000000000" pitchFamily="2" charset="2"/>
              <a:buNone/>
            </a:pPr>
            <a:r>
              <a:rPr lang="en-US" altLang="en-US" sz="3200" smtClean="0"/>
              <a:t>Members need to be abreast of the latest available information.</a:t>
            </a:r>
          </a:p>
          <a:p>
            <a:pPr algn="ctr">
              <a:buFont typeface="Wingdings" panose="05000000000000000000" pitchFamily="2" charset="2"/>
              <a:buNone/>
            </a:pPr>
            <a:r>
              <a:rPr lang="en-US" altLang="en-US" sz="3200" smtClean="0"/>
              <a:t>They need to be known personally as the service officer.</a:t>
            </a:r>
          </a:p>
          <a:p>
            <a:pPr algn="ctr">
              <a:buFont typeface="Wingdings" panose="05000000000000000000" pitchFamily="2" charset="2"/>
              <a:buNone/>
            </a:pPr>
            <a:r>
              <a:rPr lang="en-US" altLang="en-US" sz="3200" smtClean="0"/>
              <a:t>Members should feel free to ask them for help with problems.</a:t>
            </a:r>
            <a:endParaRPr lang="en-US" altLang="en-US" smtClean="0"/>
          </a:p>
        </p:txBody>
      </p:sp>
      <p:sp>
        <p:nvSpPr>
          <p:cNvPr id="39939"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DCEF51-DA27-4EA2-9ACA-3632539CA678}" type="slidenum">
              <a:rPr lang="en-US" altLang="en-US"/>
              <a:pPr eaLnBrk="1" hangingPunct="1"/>
              <a:t>11</a:t>
            </a:fld>
            <a:endParaRPr lang="en-US" altLang="en-US"/>
          </a:p>
        </p:txBody>
      </p:sp>
      <p:pic>
        <p:nvPicPr>
          <p:cNvPr id="39940" name="Picture 2" descr="C:\Users\OWNER\AppData\Local\Microsoft\Windows\Temporary Internet Files\Content.IE5\BCLDUABS\MP90040539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3081338"/>
            <a:ext cx="13541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p:cNvSpPr txBox="1">
            <a:spLocks noChangeArrowheads="1"/>
          </p:cNvSpPr>
          <p:nvPr/>
        </p:nvSpPr>
        <p:spPr bwMode="auto">
          <a:xfrm>
            <a:off x="457200" y="1143000"/>
            <a:ext cx="81311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marL="371475"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a:t>They make  phone calls,  send cards, or express condolences in person, when a local chapter member dies.</a:t>
            </a:r>
          </a:p>
          <a:p>
            <a:r>
              <a:rPr lang="en-US" altLang="en-US" sz="2600"/>
              <a:t>The condolence is on behalf of all the local chapter members.</a:t>
            </a:r>
          </a:p>
          <a:p>
            <a:r>
              <a:rPr lang="en-US" altLang="en-US" sz="2600"/>
              <a:t>It’s also a way of offering to help or to answer questions.</a:t>
            </a:r>
          </a:p>
          <a:p>
            <a:r>
              <a:rPr lang="en-US" altLang="en-US" sz="2600"/>
              <a:t>They raise the survivor’s awareness of NARFE resources.</a:t>
            </a:r>
          </a:p>
        </p:txBody>
      </p:sp>
      <p:pic>
        <p:nvPicPr>
          <p:cNvPr id="40964" name="Picture 2" descr="C:\Users\OWNER\AppData\Local\Microsoft\Windows\Temporary Internet Files\Content.IE5\YTG3P89T\MC90009034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9088" y="4470400"/>
            <a:ext cx="13065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322F54-A787-406E-8120-351F67C92BF6}" type="slidenum">
              <a:rPr lang="en-US" altLang="en-US"/>
              <a:pPr eaLnBrk="1" hangingPunct="1"/>
              <a:t>12</a:t>
            </a:fld>
            <a:endParaRPr lang="en-US" altLang="en-US"/>
          </a:p>
        </p:txBody>
      </p:sp>
    </p:spTree>
    <p:custDataLst>
      <p:tags r:id="rId1"/>
    </p:custData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4810125"/>
            <a:ext cx="35718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a:spLocks noGrp="1" noChangeArrowheads="1"/>
          </p:cNvSpPr>
          <p:nvPr>
            <p:ph idx="1"/>
          </p:nvPr>
        </p:nvSpPr>
        <p:spPr bwMode="auto">
          <a:xfrm>
            <a:off x="152400" y="1200150"/>
            <a:ext cx="7712075" cy="400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buFont typeface="Wingdings" panose="05000000000000000000" pitchFamily="2" charset="2"/>
              <a:buNone/>
            </a:pPr>
            <a:r>
              <a:rPr lang="en-US" altLang="en-US" sz="2400" smtClean="0"/>
              <a:t>Sometimes the survivor's may ask for assistance to complete forms and write letters to assure that survivor benefits continue.</a:t>
            </a:r>
          </a:p>
          <a:p>
            <a:pPr algn="ctr">
              <a:buFont typeface="Wingdings" panose="05000000000000000000" pitchFamily="2" charset="2"/>
              <a:buNone/>
            </a:pPr>
            <a:r>
              <a:rPr lang="en-US" altLang="en-US" sz="2400" smtClean="0"/>
              <a:t>They may need contact information to notify OPM or VA or other government agencies of the death.</a:t>
            </a:r>
          </a:p>
          <a:p>
            <a:pPr algn="ctr">
              <a:buFont typeface="Wingdings" panose="05000000000000000000" pitchFamily="2" charset="2"/>
              <a:buNone/>
            </a:pPr>
            <a:r>
              <a:rPr lang="en-US" altLang="en-US" sz="2400" smtClean="0"/>
              <a:t>In their grief, they may ask for other information or guidance.</a:t>
            </a:r>
          </a:p>
          <a:p>
            <a:pPr algn="ctr">
              <a:buFont typeface="Wingdings" panose="05000000000000000000" pitchFamily="2" charset="2"/>
              <a:buNone/>
            </a:pPr>
            <a:r>
              <a:rPr lang="en-US" altLang="en-US" sz="2400" smtClean="0"/>
              <a:t>The service officer may suggest “Next Steps” they may take, drawn from the F-100 Be Prepared for Life’s Events</a:t>
            </a:r>
          </a:p>
        </p:txBody>
      </p:sp>
      <p:sp>
        <p:nvSpPr>
          <p:cNvPr id="4198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D14C9C9-67A7-45E0-B26D-315DC77D186F}" type="slidenum">
              <a:rPr lang="en-US" altLang="en-US"/>
              <a:pPr algn="r" eaLnBrk="1" hangingPunct="1"/>
              <a:t>13</a:t>
            </a:fld>
            <a:endParaRPr lang="en-US" altLang="en-US"/>
          </a:p>
        </p:txBody>
      </p:sp>
      <p:pic>
        <p:nvPicPr>
          <p:cNvPr id="41989" name="Picture 2" descr="C:\Users\OWNER\AppData\Local\Microsoft\Windows\Temporary Internet Files\Content.IE5\QWU2C638\MC90010517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4648200"/>
            <a:ext cx="13414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6">
            <a:extLst>
              <a:ext uri="{28A0092B-C50C-407E-A947-70E740481C1C}">
                <a14:useLocalDpi xmlns:a14="http://schemas.microsoft.com/office/drawing/2010/main" val="0"/>
              </a:ext>
            </a:extLst>
          </a:blip>
          <a:srcRect l="19643" t="71037" r="14285" b="23473"/>
          <a:stretch>
            <a:fillRect/>
          </a:stretch>
        </p:blipFill>
        <p:spPr bwMode="auto">
          <a:xfrm>
            <a:off x="0" y="28575"/>
            <a:ext cx="1005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1927225" y="1057275"/>
            <a:ext cx="77962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p>
        </p:txBody>
      </p:sp>
      <p:sp>
        <p:nvSpPr>
          <p:cNvPr id="43012" name="Text Box 6"/>
          <p:cNvSpPr txBox="1">
            <a:spLocks noChangeArrowheads="1"/>
          </p:cNvSpPr>
          <p:nvPr/>
        </p:nvSpPr>
        <p:spPr bwMode="auto">
          <a:xfrm>
            <a:off x="587375" y="1951038"/>
            <a:ext cx="9136063"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marL="371475"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a:t>Each “open season” the service officer should remind their chapter to schedule a qualified speaker or to publicize workshops on features of OPM health benefit plans.</a:t>
            </a:r>
          </a:p>
          <a:p>
            <a:r>
              <a:rPr lang="en-US" altLang="en-US" sz="2600"/>
              <a:t>Speakers should present balanced information on options.</a:t>
            </a:r>
          </a:p>
          <a:p>
            <a:r>
              <a:rPr lang="en-US" altLang="en-US" sz="2600"/>
              <a:t>They should emphasize that needs changes as lives change.</a:t>
            </a:r>
          </a:p>
          <a:p>
            <a:r>
              <a:rPr lang="en-US" altLang="en-US" sz="2600"/>
              <a:t>Peace of mind requires balancing annual cost/benefits.</a:t>
            </a:r>
          </a:p>
          <a:p>
            <a:r>
              <a:rPr lang="en-US" altLang="en-US" sz="2600"/>
              <a:t>Workshops should help members make good decisions.</a:t>
            </a:r>
          </a:p>
        </p:txBody>
      </p:sp>
      <p:pic>
        <p:nvPicPr>
          <p:cNvPr id="43013" name="Picture 2" descr="C:\Users\OWNER\AppData\Local\Microsoft\Windows\Temporary Internet Files\Content.IE5\EXX0Z9FF\MC90035653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375" y="487363"/>
            <a:ext cx="14668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E87551-7FFF-4450-BA44-5FAF53F127A9}" type="slidenum">
              <a:rPr lang="en-US" altLang="en-US"/>
              <a:pPr eaLnBrk="1" hangingPunct="1"/>
              <a:t>14</a:t>
            </a:fld>
            <a:endParaRPr lang="en-US" altLang="en-US"/>
          </a:p>
        </p:txBody>
      </p:sp>
    </p:spTree>
    <p:custDataLst>
      <p:tags r:id="rId1"/>
    </p:custData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1927225" y="1300163"/>
            <a:ext cx="7377113"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marL="371475"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t>Your service officer should attend the state convention each year to receive the latest service training.  </a:t>
            </a:r>
          </a:p>
          <a:p>
            <a:pPr>
              <a:spcBef>
                <a:spcPct val="50000"/>
              </a:spcBef>
            </a:pPr>
            <a:r>
              <a:rPr lang="en-US" altLang="en-US" sz="2200"/>
              <a:t>They enroll by marking “Service” on the registration form.</a:t>
            </a:r>
          </a:p>
          <a:p>
            <a:pPr>
              <a:spcBef>
                <a:spcPct val="50000"/>
              </a:spcBef>
            </a:pPr>
            <a:r>
              <a:rPr lang="en-US" altLang="en-US" sz="2200"/>
              <a:t>It is our goal as Service Officers to provide relevant, reliable and Verifiable service to NARFE Members</a:t>
            </a:r>
            <a:r>
              <a:rPr lang="en-US" altLang="en-US"/>
              <a:t>!</a:t>
            </a:r>
          </a:p>
        </p:txBody>
      </p:sp>
      <p:sp>
        <p:nvSpPr>
          <p:cNvPr id="44036" name="Text Box 9"/>
          <p:cNvSpPr txBox="1">
            <a:spLocks noChangeArrowheads="1"/>
          </p:cNvSpPr>
          <p:nvPr/>
        </p:nvSpPr>
        <p:spPr bwMode="auto">
          <a:xfrm>
            <a:off x="250825" y="3738563"/>
            <a:ext cx="888523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600"/>
              <a:t>The local chapter should appoint, train and encourage their service officers to be a resource to people facing issues regarding pension, health insurance and other issues facing active or retired federal government workers.</a:t>
            </a:r>
          </a:p>
        </p:txBody>
      </p:sp>
      <p:pic>
        <p:nvPicPr>
          <p:cNvPr id="44037" name="Picture 2" descr="C:\Users\OWNER\AppData\Local\Microsoft\Windows\Temporary Internet Files\Content.IE5\RR030D0N\MC9002330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066800"/>
            <a:ext cx="17510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BD6735-1994-425D-B3E3-6E6902CEC137}" type="slidenum">
              <a:rPr lang="en-US" altLang="en-US"/>
              <a:pPr eaLnBrk="1" hangingPunct="1"/>
              <a:t>15</a:t>
            </a:fld>
            <a:endParaRPr lang="en-US" altLang="en-US"/>
          </a:p>
        </p:txBody>
      </p:sp>
    </p:spTree>
    <p:custDataLst>
      <p:tags r:id="rId1"/>
    </p:custData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4"/>
          <p:cNvSpPr txBox="1">
            <a:spLocks noChangeArrowheads="1"/>
          </p:cNvSpPr>
          <p:nvPr/>
        </p:nvSpPr>
        <p:spPr bwMode="auto">
          <a:xfrm>
            <a:off x="419100" y="1544638"/>
            <a:ext cx="91360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SPECIFICALLY CHAPTER SERVICE OFFICERS  accomplish the following;</a:t>
            </a:r>
          </a:p>
        </p:txBody>
      </p:sp>
      <p:sp>
        <p:nvSpPr>
          <p:cNvPr id="45060" name="Text Box 5"/>
          <p:cNvSpPr txBox="1">
            <a:spLocks noChangeArrowheads="1"/>
          </p:cNvSpPr>
          <p:nvPr/>
        </p:nvSpPr>
        <p:spPr bwMode="auto">
          <a:xfrm>
            <a:off x="334963" y="2032000"/>
            <a:ext cx="9472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Duty 1. Meet the practical needs of chapter members</a:t>
            </a:r>
          </a:p>
        </p:txBody>
      </p:sp>
      <p:sp>
        <p:nvSpPr>
          <p:cNvPr id="45061" name="Text Box 6"/>
          <p:cNvSpPr txBox="1">
            <a:spLocks noChangeArrowheads="1"/>
          </p:cNvSpPr>
          <p:nvPr/>
        </p:nvSpPr>
        <p:spPr bwMode="auto">
          <a:xfrm>
            <a:off x="334963" y="2600325"/>
            <a:ext cx="6705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Duty 2. Facilitate liaisons between members and OPM</a:t>
            </a:r>
          </a:p>
        </p:txBody>
      </p:sp>
      <p:sp>
        <p:nvSpPr>
          <p:cNvPr id="45062" name="Text Box 7"/>
          <p:cNvSpPr txBox="1">
            <a:spLocks noChangeArrowheads="1"/>
          </p:cNvSpPr>
          <p:nvPr/>
        </p:nvSpPr>
        <p:spPr bwMode="auto">
          <a:xfrm>
            <a:off x="334963" y="3089275"/>
            <a:ext cx="72088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Duty 3. Help expedite applications for benefits</a:t>
            </a:r>
          </a:p>
        </p:txBody>
      </p:sp>
      <p:sp>
        <p:nvSpPr>
          <p:cNvPr id="45063" name="Text Box 8"/>
          <p:cNvSpPr txBox="1">
            <a:spLocks noChangeArrowheads="1"/>
          </p:cNvSpPr>
          <p:nvPr/>
        </p:nvSpPr>
        <p:spPr bwMode="auto">
          <a:xfrm>
            <a:off x="334963" y="3657600"/>
            <a:ext cx="91360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Duty  4. Help members obtain info about FEHBP and Medicare</a:t>
            </a:r>
          </a:p>
        </p:txBody>
      </p:sp>
      <p:sp>
        <p:nvSpPr>
          <p:cNvPr id="45064" name="Text Box 9"/>
          <p:cNvSpPr txBox="1">
            <a:spLocks noChangeArrowheads="1"/>
          </p:cNvSpPr>
          <p:nvPr/>
        </p:nvSpPr>
        <p:spPr bwMode="auto">
          <a:xfrm>
            <a:off x="168275" y="4225925"/>
            <a:ext cx="93868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   </a:t>
            </a:r>
            <a:r>
              <a:rPr lang="en-US" altLang="en-US" b="1"/>
              <a:t>Duty 5. Help members obtain info about Social Security/ Tricare  for Life </a:t>
            </a:r>
          </a:p>
        </p:txBody>
      </p:sp>
      <p:pic>
        <p:nvPicPr>
          <p:cNvPr id="18441" name="Picture 2" descr="C:\Users\OWNER\AppData\Local\Microsoft\Windows\Temporary Internet Files\Content.IE5\QWU2C638\MC900388716[1].wmf"/>
          <p:cNvPicPr>
            <a:picLocks noChangeAspect="1" noChangeArrowheads="1"/>
          </p:cNvPicPr>
          <p:nvPr/>
        </p:nvPicPr>
        <p:blipFill>
          <a:blip r:embed="rId5" cstate="print"/>
          <a:srcRect/>
          <a:stretch>
            <a:fillRect/>
          </a:stretch>
        </p:blipFill>
        <p:spPr bwMode="auto">
          <a:xfrm>
            <a:off x="7391400" y="2297853"/>
            <a:ext cx="2102962" cy="1736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4506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221A3F-F6F8-424C-A72D-D5396E11896F}" type="slidenum">
              <a:rPr lang="en-US" altLang="en-US"/>
              <a:pPr eaLnBrk="1" hangingPunct="1"/>
              <a:t>16</a:t>
            </a:fld>
            <a:endParaRPr lang="en-US" alt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wipe(down)">
                                      <p:cBhvr>
                                        <p:cTn id="7" dur="580">
                                          <p:stCondLst>
                                            <p:cond delay="0"/>
                                          </p:stCondLst>
                                        </p:cTn>
                                        <p:tgtEl>
                                          <p:spTgt spid="18441"/>
                                        </p:tgtEl>
                                      </p:cBhvr>
                                    </p:animEffect>
                                    <p:anim calcmode="lin" valueType="num">
                                      <p:cBhvr>
                                        <p:cTn id="8" dur="1822" tmFilter="0,0; 0.14,0.36; 0.43,0.73; 0.71,0.91; 1.0,1.0">
                                          <p:stCondLst>
                                            <p:cond delay="0"/>
                                          </p:stCondLst>
                                        </p:cTn>
                                        <p:tgtEl>
                                          <p:spTgt spid="184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41"/>
                                        </p:tgtEl>
                                      </p:cBhvr>
                                      <p:to x="100000" y="60000"/>
                                    </p:animScale>
                                    <p:animScale>
                                      <p:cBhvr>
                                        <p:cTn id="14" dur="166" decel="50000">
                                          <p:stCondLst>
                                            <p:cond delay="676"/>
                                          </p:stCondLst>
                                        </p:cTn>
                                        <p:tgtEl>
                                          <p:spTgt spid="18441"/>
                                        </p:tgtEl>
                                      </p:cBhvr>
                                      <p:to x="100000" y="100000"/>
                                    </p:animScale>
                                    <p:animScale>
                                      <p:cBhvr>
                                        <p:cTn id="15" dur="26">
                                          <p:stCondLst>
                                            <p:cond delay="1312"/>
                                          </p:stCondLst>
                                        </p:cTn>
                                        <p:tgtEl>
                                          <p:spTgt spid="18441"/>
                                        </p:tgtEl>
                                      </p:cBhvr>
                                      <p:to x="100000" y="80000"/>
                                    </p:animScale>
                                    <p:animScale>
                                      <p:cBhvr>
                                        <p:cTn id="16" dur="166" decel="50000">
                                          <p:stCondLst>
                                            <p:cond delay="1338"/>
                                          </p:stCondLst>
                                        </p:cTn>
                                        <p:tgtEl>
                                          <p:spTgt spid="18441"/>
                                        </p:tgtEl>
                                      </p:cBhvr>
                                      <p:to x="100000" y="100000"/>
                                    </p:animScale>
                                    <p:animScale>
                                      <p:cBhvr>
                                        <p:cTn id="17" dur="26">
                                          <p:stCondLst>
                                            <p:cond delay="1642"/>
                                          </p:stCondLst>
                                        </p:cTn>
                                        <p:tgtEl>
                                          <p:spTgt spid="18441"/>
                                        </p:tgtEl>
                                      </p:cBhvr>
                                      <p:to x="100000" y="90000"/>
                                    </p:animScale>
                                    <p:animScale>
                                      <p:cBhvr>
                                        <p:cTn id="18" dur="166" decel="50000">
                                          <p:stCondLst>
                                            <p:cond delay="1668"/>
                                          </p:stCondLst>
                                        </p:cTn>
                                        <p:tgtEl>
                                          <p:spTgt spid="18441"/>
                                        </p:tgtEl>
                                      </p:cBhvr>
                                      <p:to x="100000" y="100000"/>
                                    </p:animScale>
                                    <p:animScale>
                                      <p:cBhvr>
                                        <p:cTn id="19" dur="26">
                                          <p:stCondLst>
                                            <p:cond delay="1808"/>
                                          </p:stCondLst>
                                        </p:cTn>
                                        <p:tgtEl>
                                          <p:spTgt spid="18441"/>
                                        </p:tgtEl>
                                      </p:cBhvr>
                                      <p:to x="100000" y="95000"/>
                                    </p:animScale>
                                    <p:animScale>
                                      <p:cBhvr>
                                        <p:cTn id="20" dur="166" decel="50000">
                                          <p:stCondLst>
                                            <p:cond delay="1834"/>
                                          </p:stCondLst>
                                        </p:cTn>
                                        <p:tgtEl>
                                          <p:spTgt spid="184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257300" y="2438400"/>
            <a:ext cx="81311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b="1"/>
          </a:p>
          <a:p>
            <a:pPr algn="ctr"/>
            <a:r>
              <a:rPr lang="en-US" altLang="en-US" b="1" u="sng"/>
              <a:t>Be Prepared For Life’s Events  </a:t>
            </a:r>
            <a:r>
              <a:rPr lang="en-US" altLang="en-US" i="1" u="sng">
                <a:solidFill>
                  <a:srgbClr val="FF0000"/>
                </a:solidFill>
              </a:rPr>
              <a:t>NEW </a:t>
            </a:r>
            <a:r>
              <a:rPr lang="en-US" altLang="en-US" b="1" u="sng"/>
              <a:t> F-100</a:t>
            </a:r>
          </a:p>
          <a:p>
            <a:pPr algn="ctr"/>
            <a:endParaRPr lang="en-US" altLang="en-US"/>
          </a:p>
          <a:p>
            <a:pPr algn="ctr"/>
            <a:r>
              <a:rPr lang="en-US" altLang="en-US" b="1"/>
              <a:t>A NARFE Guide for Federal Employees and Annuitants</a:t>
            </a:r>
          </a:p>
          <a:p>
            <a:pPr algn="ctr"/>
            <a:endParaRPr lang="en-US" altLang="en-US" b="1"/>
          </a:p>
          <a:p>
            <a:pPr algn="ctr"/>
            <a:r>
              <a:rPr lang="en-US" altLang="en-US" b="1" i="1"/>
              <a:t>What Your Survivors Should Know</a:t>
            </a:r>
          </a:p>
        </p:txBody>
      </p:sp>
      <p:sp>
        <p:nvSpPr>
          <p:cNvPr id="26628" name="Text Box 4"/>
          <p:cNvSpPr txBox="1">
            <a:spLocks noChangeArrowheads="1"/>
          </p:cNvSpPr>
          <p:nvPr/>
        </p:nvSpPr>
        <p:spPr bwMode="auto">
          <a:xfrm>
            <a:off x="2430463" y="1706563"/>
            <a:ext cx="52816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600" b="1" i="1">
                <a:latin typeface="Comic Sans MS" panose="030F0702030302020204" pitchFamily="66" charset="0"/>
              </a:rPr>
              <a:t>AND NOW</a:t>
            </a:r>
          </a:p>
        </p:txBody>
      </p:sp>
      <p:pic>
        <p:nvPicPr>
          <p:cNvPr id="46085" name="Picture 2" descr="C:\Users\OWNER\AppData\Local\Microsoft\Windows\Temporary Internet Files\Content.IE5\YTG3P89T\MC90023050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470400"/>
            <a:ext cx="1508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descr="C:\Users\OWNER\AppData\Local\Microsoft\Windows\Temporary Internet Files\Content.IE5\QYENDKI5\MC90010519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9538" y="879475"/>
            <a:ext cx="13811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C:\Users\OWNER\AppData\Local\Microsoft\Windows\Temporary Internet Files\Content.IE5\EXX0Z9FF\MC90032690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3867150"/>
            <a:ext cx="7127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C:\Users\OWNER\AppData\Local\Microsoft\Windows\Temporary Internet Files\Content.IE5\3PAR315O\MC90010474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7038" y="4581525"/>
            <a:ext cx="1419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2A1BF0-0872-41D8-829B-B29F4AA4E7B5}" type="slidenum">
              <a:rPr lang="en-US" altLang="en-US"/>
              <a:pPr eaLnBrk="1" hangingPunct="1"/>
              <a:t>17</a:t>
            </a:fld>
            <a:endParaRPr lang="en-US" alt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20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6628"/>
                                        </p:tgtEl>
                                      </p:cBhvr>
                                    </p:animEffect>
                                    <p:animScale>
                                      <p:cBhvr>
                                        <p:cTn id="12" dur="250" autoRev="1" fill="hold"/>
                                        <p:tgtEl>
                                          <p:spTgt spid="266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828800"/>
            <a:ext cx="28765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bwMode="auto">
          <a:xfrm>
            <a:off x="152400" y="968375"/>
            <a:ext cx="7710488" cy="138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BE PREPARED FOR</a:t>
            </a:r>
            <a:br>
              <a:rPr lang="en-US" altLang="en-US" smtClean="0"/>
            </a:br>
            <a:r>
              <a:rPr lang="en-US" altLang="en-US" smtClean="0"/>
              <a:t>LIFE’S EVENTS</a:t>
            </a:r>
          </a:p>
        </p:txBody>
      </p:sp>
      <p:pic>
        <p:nvPicPr>
          <p:cNvPr id="47108"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41400" y="3352800"/>
            <a:ext cx="1473200" cy="178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3A6136-58A9-4762-AEB1-13DF27510B69}" type="slidenum">
              <a:rPr lang="en-US" altLang="en-US"/>
              <a:pPr eaLnBrk="1" hangingPunct="1"/>
              <a:t>18</a:t>
            </a:fld>
            <a:endParaRPr lang="en-US" altLang="en-US"/>
          </a:p>
        </p:txBody>
      </p:sp>
      <p:pic>
        <p:nvPicPr>
          <p:cNvPr id="471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9858">
            <a:off x="242888" y="2574925"/>
            <a:ext cx="18272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5"/>
          <p:cNvSpPr>
            <a:spLocks noChangeArrowheads="1"/>
          </p:cNvSpPr>
          <p:nvPr/>
        </p:nvSpPr>
        <p:spPr bwMode="auto">
          <a:xfrm>
            <a:off x="2514600" y="2279650"/>
            <a:ext cx="603567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b="1" i="1" u="sng"/>
              <a:t>What Your Survivors Should Know</a:t>
            </a:r>
          </a:p>
          <a:p>
            <a:endParaRPr lang="en-US" altLang="en-US" sz="2200" b="1" i="1" u="sng"/>
          </a:p>
          <a:p>
            <a:pPr algn="ctr"/>
            <a:r>
              <a:rPr lang="en-US" altLang="en-US"/>
              <a:t>The purpose of this guide is to help you organize</a:t>
            </a:r>
          </a:p>
          <a:p>
            <a:pPr algn="ctr"/>
            <a:r>
              <a:rPr lang="en-US" altLang="en-US"/>
              <a:t>your personal and financial information in one</a:t>
            </a:r>
          </a:p>
          <a:p>
            <a:pPr algn="ctr"/>
            <a:r>
              <a:rPr lang="en-US" altLang="en-US"/>
              <a:t>location so your survivors will have the information</a:t>
            </a:r>
          </a:p>
          <a:p>
            <a:pPr algn="ctr"/>
            <a:r>
              <a:rPr lang="en-US" altLang="en-US"/>
              <a:t>they will need to handle your affairs upon your death.</a:t>
            </a:r>
          </a:p>
        </p:txBody>
      </p:sp>
      <p:pic>
        <p:nvPicPr>
          <p:cNvPr id="47112" name="Picture 4" descr="NARF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3429000"/>
            <a:ext cx="2730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85800" y="1066800"/>
            <a:ext cx="7712075"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i="1" smtClean="0"/>
              <a:t>What Your Survivors Should Know! NARFE F-100</a:t>
            </a:r>
          </a:p>
        </p:txBody>
      </p:sp>
      <p:sp>
        <p:nvSpPr>
          <p:cNvPr id="48131" name="Content Placeholder 2"/>
          <p:cNvSpPr>
            <a:spLocks noGrp="1"/>
          </p:cNvSpPr>
          <p:nvPr>
            <p:ph idx="1"/>
          </p:nvPr>
        </p:nvSpPr>
        <p:spPr bwMode="auto">
          <a:xfrm>
            <a:off x="1844675" y="2112963"/>
            <a:ext cx="7710488"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en-US" altLang="en-US" sz="2000" b="1" smtClean="0"/>
              <a:t>PERSONAL INFORMATION   P-1</a:t>
            </a:r>
          </a:p>
          <a:p>
            <a:pPr>
              <a:buFont typeface="Wingdings" panose="05000000000000000000" pitchFamily="2" charset="2"/>
              <a:buChar char="Ø"/>
            </a:pPr>
            <a:r>
              <a:rPr lang="en-US" altLang="en-US" sz="2000" b="1" smtClean="0"/>
              <a:t>FAMILY INFORMATION  P-2</a:t>
            </a:r>
          </a:p>
          <a:p>
            <a:pPr>
              <a:buFont typeface="Wingdings" panose="05000000000000000000" pitchFamily="2" charset="2"/>
              <a:buChar char="Ø"/>
            </a:pPr>
            <a:r>
              <a:rPr lang="en-US" altLang="en-US" sz="2000" b="1" smtClean="0"/>
              <a:t>RETIREMENT ASSETS   P-3</a:t>
            </a:r>
          </a:p>
          <a:p>
            <a:pPr>
              <a:buFont typeface="Wingdings" panose="05000000000000000000" pitchFamily="2" charset="2"/>
              <a:buChar char="Ø"/>
            </a:pPr>
            <a:r>
              <a:rPr lang="en-US" altLang="en-US" sz="2000" b="1" smtClean="0"/>
              <a:t>MILITARY SERVICE, RETIREMENT, VETERANS BENEFITS    P-4</a:t>
            </a:r>
          </a:p>
          <a:p>
            <a:pPr>
              <a:buFont typeface="Wingdings" panose="05000000000000000000" pitchFamily="2" charset="2"/>
              <a:buChar char="Ø"/>
            </a:pPr>
            <a:r>
              <a:rPr lang="en-US" altLang="en-US" sz="2000" b="1" smtClean="0"/>
              <a:t>SOCIAL SECURITY BENEFITS   P-5</a:t>
            </a:r>
          </a:p>
          <a:p>
            <a:pPr>
              <a:buFont typeface="Wingdings" panose="05000000000000000000" pitchFamily="2" charset="2"/>
              <a:buChar char="Ø"/>
            </a:pPr>
            <a:r>
              <a:rPr lang="en-US" altLang="en-US" sz="2000" b="1" smtClean="0"/>
              <a:t>OTHER RETIREMENT INCOME SOURCES   P-5</a:t>
            </a:r>
          </a:p>
          <a:p>
            <a:pPr>
              <a:buFont typeface="Wingdings" panose="05000000000000000000" pitchFamily="2" charset="2"/>
              <a:buChar char="Ø"/>
            </a:pPr>
            <a:r>
              <a:rPr lang="en-US" altLang="en-US" sz="2000" b="1" smtClean="0"/>
              <a:t>FINANCIAL INFORMATION    P-7</a:t>
            </a:r>
          </a:p>
          <a:p>
            <a:pPr>
              <a:buFont typeface="Wingdings" panose="05000000000000000000" pitchFamily="2" charset="2"/>
              <a:buChar char="Ø"/>
            </a:pPr>
            <a:r>
              <a:rPr lang="en-US" altLang="en-US" sz="2000" b="1" smtClean="0"/>
              <a:t>LIABILITIES    P-11</a:t>
            </a:r>
          </a:p>
          <a:p>
            <a:pPr>
              <a:buFont typeface="Wingdings" panose="05000000000000000000" pitchFamily="2" charset="2"/>
              <a:buChar char="Ø"/>
            </a:pPr>
            <a:r>
              <a:rPr lang="en-US" altLang="en-US" sz="2000" b="1" smtClean="0"/>
              <a:t>INSURANCE    P-12</a:t>
            </a:r>
            <a:endParaRPr lang="en-US" altLang="en-US" sz="2000" smtClean="0"/>
          </a:p>
        </p:txBody>
      </p:sp>
      <p:sp>
        <p:nvSpPr>
          <p:cNvPr id="4813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1D261D-A727-4AC5-B78E-5B1DE0EB9A17}" type="slidenum">
              <a:rPr lang="en-US" altLang="en-US"/>
              <a:pPr eaLnBrk="1" hangingPunct="1"/>
              <a:t>19</a:t>
            </a:fld>
            <a:endParaRPr lang="en-US" altLang="en-US"/>
          </a:p>
        </p:txBody>
      </p:sp>
      <p:pic>
        <p:nvPicPr>
          <p:cNvPr id="48133"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005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143000" y="990600"/>
            <a:ext cx="7712075"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AGENDA</a:t>
            </a:r>
          </a:p>
        </p:txBody>
      </p:sp>
      <p:sp>
        <p:nvSpPr>
          <p:cNvPr id="3" name="Content Placeholder 2"/>
          <p:cNvSpPr>
            <a:spLocks noGrp="1"/>
          </p:cNvSpPr>
          <p:nvPr>
            <p:ph idx="1"/>
          </p:nvPr>
        </p:nvSpPr>
        <p:spPr bwMode="auto">
          <a:xfrm>
            <a:off x="1844675" y="2112963"/>
            <a:ext cx="7710488"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en-US" altLang="en-US" sz="2800" smtClean="0"/>
              <a:t>NARFE Organization, Mission &amp; Vision</a:t>
            </a:r>
          </a:p>
          <a:p>
            <a:pPr>
              <a:buFont typeface="Wingdings" panose="05000000000000000000" pitchFamily="2" charset="2"/>
              <a:buChar char="Ø"/>
            </a:pPr>
            <a:r>
              <a:rPr lang="en-US" altLang="en-US" sz="2800" smtClean="0"/>
              <a:t>What is a Service Officer</a:t>
            </a:r>
          </a:p>
          <a:p>
            <a:pPr>
              <a:buFont typeface="Wingdings" panose="05000000000000000000" pitchFamily="2" charset="2"/>
              <a:buChar char="Ø"/>
            </a:pPr>
            <a:r>
              <a:rPr lang="en-US" altLang="en-US" sz="2800" smtClean="0"/>
              <a:t>Duties of a Service Officer</a:t>
            </a:r>
          </a:p>
          <a:p>
            <a:pPr>
              <a:buFont typeface="Wingdings" panose="05000000000000000000" pitchFamily="2" charset="2"/>
              <a:buChar char="Ø"/>
            </a:pPr>
            <a:r>
              <a:rPr lang="en-US" altLang="en-US" sz="2800" smtClean="0"/>
              <a:t>Be Prepared for Life's events F-100</a:t>
            </a:r>
          </a:p>
          <a:p>
            <a:endParaRPr lang="en-US" altLang="en-US" sz="2800" smtClean="0">
              <a:solidFill>
                <a:schemeClr val="tx1"/>
              </a:solidFill>
            </a:endParaRPr>
          </a:p>
        </p:txBody>
      </p:sp>
      <p:sp>
        <p:nvSpPr>
          <p:cNvPr id="3072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47C2B3-075C-44DA-9168-05569CE7489A}" type="slidenum">
              <a:rPr lang="en-US" altLang="en-US"/>
              <a:pPr eaLnBrk="1" hangingPunct="1"/>
              <a:t>2</a:t>
            </a:fld>
            <a:endParaRPr lang="en-US" altLang="en-US"/>
          </a:p>
        </p:txBody>
      </p:sp>
      <p:pic>
        <p:nvPicPr>
          <p:cNvPr id="307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00563"/>
            <a:ext cx="68580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52400" y="1295400"/>
            <a:ext cx="7712075"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smtClean="0"/>
              <a:t>THREE VERY IMPORTANT STEPS!</a:t>
            </a:r>
          </a:p>
        </p:txBody>
      </p:sp>
      <p:sp>
        <p:nvSpPr>
          <p:cNvPr id="49155" name="Content Placeholder 2"/>
          <p:cNvSpPr>
            <a:spLocks noGrp="1"/>
          </p:cNvSpPr>
          <p:nvPr>
            <p:ph idx="1"/>
          </p:nvPr>
        </p:nvSpPr>
        <p:spPr bwMode="auto">
          <a:xfrm>
            <a:off x="712788" y="2057400"/>
            <a:ext cx="86328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57213" indent="-557213">
              <a:buFont typeface="Wingdings" panose="05000000000000000000" pitchFamily="2" charset="2"/>
              <a:buAutoNum type="arabicPeriod"/>
            </a:pPr>
            <a:r>
              <a:rPr lang="en-US" altLang="en-US" sz="3200" smtClean="0"/>
              <a:t>Notify OPM, VA, DOD or Social Security when an Annuitant has deceased</a:t>
            </a:r>
          </a:p>
          <a:p>
            <a:pPr marL="557213" indent="-557213">
              <a:buFont typeface="Wingdings" panose="05000000000000000000" pitchFamily="2" charset="2"/>
              <a:buAutoNum type="arabicPeriod"/>
            </a:pPr>
            <a:r>
              <a:rPr lang="en-US" altLang="en-US" sz="3200" smtClean="0"/>
              <a:t>Return un-cashed Treasury checks to the appropriate financial institution</a:t>
            </a:r>
          </a:p>
          <a:p>
            <a:pPr marL="557213" indent="-557213">
              <a:buFont typeface="Wingdings" panose="05000000000000000000" pitchFamily="2" charset="2"/>
              <a:buAutoNum type="arabicPeriod"/>
            </a:pPr>
            <a:r>
              <a:rPr lang="en-US" altLang="en-US" sz="3200" smtClean="0"/>
              <a:t>Obtain several copies of the death certificates (Cost is low)</a:t>
            </a:r>
          </a:p>
        </p:txBody>
      </p:sp>
      <p:sp>
        <p:nvSpPr>
          <p:cNvPr id="4915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B0A90F-6B36-4D7D-B840-9EA1F2C93664}" type="slidenum">
              <a:rPr lang="en-US" altLang="en-US"/>
              <a:pPr eaLnBrk="1" hangingPunct="1"/>
              <a:t>20</a:t>
            </a:fld>
            <a:endParaRPr lang="en-US" altLang="en-US"/>
          </a:p>
        </p:txBody>
      </p:sp>
    </p:spTree>
    <p:custDataLst>
      <p:tags r:id="rId1"/>
    </p:custData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05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6400" y="3611563"/>
          <a:ext cx="6705600" cy="92075"/>
        </p:xfrm>
        <a:graphic>
          <a:graphicData uri="http://schemas.openxmlformats.org/drawingml/2006/table">
            <a:tbl>
              <a:tblPr/>
              <a:tblGrid>
                <a:gridCol w="6705600"/>
              </a:tblGrid>
              <a:tr h="92075">
                <a:tc>
                  <a:txBody>
                    <a:bodyPr/>
                    <a:lstStyle/>
                    <a:p>
                      <a:pPr marL="0" marR="0" algn="l">
                        <a:spcBef>
                          <a:spcPts val="0"/>
                        </a:spcBef>
                        <a:spcAft>
                          <a:spcPts val="500"/>
                        </a:spcAft>
                      </a:pPr>
                      <a:endParaRPr lang="en-US" sz="500" dirty="0">
                        <a:solidFill>
                          <a:srgbClr val="000000"/>
                        </a:solidFill>
                        <a:latin typeface="PKQLJ L+ Imago"/>
                        <a:ea typeface="Times New Roman"/>
                        <a:cs typeface="PKQLJ L+ Imago"/>
                      </a:endParaRPr>
                    </a:p>
                  </a:txBody>
                  <a:tcPr marL="0" marR="0" marT="0" marB="0">
                    <a:lnL>
                      <a:noFill/>
                    </a:lnL>
                    <a:lnR>
                      <a:noFill/>
                    </a:lnR>
                    <a:lnT>
                      <a:noFill/>
                    </a:lnT>
                    <a:lnB>
                      <a:noFill/>
                    </a:lnB>
                  </a:tcPr>
                </a:tc>
              </a:tr>
            </a:tbl>
          </a:graphicData>
        </a:graphic>
      </p:graphicFrame>
      <p:sp>
        <p:nvSpPr>
          <p:cNvPr id="50181" name="Rectangle 2"/>
          <p:cNvSpPr>
            <a:spLocks noChangeArrowheads="1"/>
          </p:cNvSpPr>
          <p:nvPr/>
        </p:nvSpPr>
        <p:spPr bwMode="auto">
          <a:xfrm>
            <a:off x="0" y="-119063"/>
            <a:ext cx="279400" cy="2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nchor="ctr">
            <a:spAutoFit/>
          </a:bodyPr>
          <a:lstStyle>
            <a:lvl1pPr defTabSz="992188" eaLnBrk="0" hangingPunct="0">
              <a:defRPr>
                <a:solidFill>
                  <a:schemeClr val="tx1"/>
                </a:solidFill>
                <a:latin typeface="Arial" panose="020B0604020202020204" pitchFamily="34" charset="0"/>
                <a:cs typeface="Arial" panose="020B0604020202020204" pitchFamily="34" charset="0"/>
              </a:defRPr>
            </a:lvl1pPr>
            <a:lvl2pPr marL="742950" indent="-285750" defTabSz="992188" eaLnBrk="0" hangingPunct="0">
              <a:defRPr>
                <a:solidFill>
                  <a:schemeClr val="tx1"/>
                </a:solidFill>
                <a:latin typeface="Arial" panose="020B0604020202020204" pitchFamily="34" charset="0"/>
                <a:cs typeface="Arial" panose="020B0604020202020204" pitchFamily="34" charset="0"/>
              </a:defRPr>
            </a:lvl2pPr>
            <a:lvl3pPr marL="1143000" indent="-228600" defTabSz="992188" eaLnBrk="0" hangingPunct="0">
              <a:defRPr>
                <a:solidFill>
                  <a:schemeClr val="tx1"/>
                </a:solidFill>
                <a:latin typeface="Arial" panose="020B0604020202020204" pitchFamily="34" charset="0"/>
                <a:cs typeface="Arial" panose="020B0604020202020204" pitchFamily="34" charset="0"/>
              </a:defRPr>
            </a:lvl3pPr>
            <a:lvl4pPr marL="1600200" indent="-228600" defTabSz="992188" eaLnBrk="0" hangingPunct="0">
              <a:defRPr>
                <a:solidFill>
                  <a:schemeClr val="tx1"/>
                </a:solidFill>
                <a:latin typeface="Arial" panose="020B0604020202020204" pitchFamily="34" charset="0"/>
                <a:cs typeface="Arial" panose="020B0604020202020204" pitchFamily="34" charset="0"/>
              </a:defRPr>
            </a:lvl4pPr>
            <a:lvl5pPr marL="2057400" indent="-228600" defTabSz="992188" eaLnBrk="0" hangingPunct="0">
              <a:defRPr>
                <a:solidFill>
                  <a:schemeClr val="tx1"/>
                </a:solidFill>
                <a:latin typeface="Arial" panose="020B0604020202020204" pitchFamily="34" charset="0"/>
                <a:cs typeface="Arial" panose="020B0604020202020204" pitchFamily="34" charset="0"/>
              </a:defRPr>
            </a:lvl5pPr>
            <a:lvl6pPr marL="2514600" indent="-228600" defTabSz="992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2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2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2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solidFill>
                  <a:srgbClr val="000000"/>
                </a:solidFill>
                <a:latin typeface="Calibri" panose="020F0502020204030204" pitchFamily="34" charset="0"/>
                <a:ea typeface="Times New Roman" panose="02020603050405020304" pitchFamily="18" charset="0"/>
                <a:cs typeface="Calibri" panose="020F0502020204030204" pitchFamily="34" charset="0"/>
              </a:rPr>
              <a:t>F</a:t>
            </a:r>
            <a:r>
              <a:rPr lang="en-US" altLang="en-US" sz="700">
                <a:ea typeface="Times New Roman" panose="02020603050405020304" pitchFamily="18" charset="0"/>
              </a:rPr>
              <a:t> </a:t>
            </a:r>
            <a:endParaRPr lang="en-US" altLang="en-US" sz="2000">
              <a:ea typeface="Times New Roman" panose="02020603050405020304" pitchFamily="18" charset="0"/>
            </a:endParaRPr>
          </a:p>
        </p:txBody>
      </p:sp>
      <p:sp>
        <p:nvSpPr>
          <p:cNvPr id="5018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B56861-080D-44A1-98DA-8991D7D6E768}" type="slidenum">
              <a:rPr lang="en-US" altLang="en-US"/>
              <a:pPr eaLnBrk="1" hangingPunct="1"/>
              <a:t>21</a:t>
            </a:fld>
            <a:endParaRPr lang="en-US" altLang="en-US"/>
          </a:p>
        </p:txBody>
      </p:sp>
      <p:graphicFrame>
        <p:nvGraphicFramePr>
          <p:cNvPr id="10" name="Diagram 9"/>
          <p:cNvGraphicFramePr/>
          <p:nvPr/>
        </p:nvGraphicFramePr>
        <p:xfrm>
          <a:off x="1981200" y="1600200"/>
          <a:ext cx="7543800" cy="4741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a:spLocks noChangeArrowheads="1"/>
          </p:cNvSpPr>
          <p:nvPr/>
        </p:nvSpPr>
        <p:spPr bwMode="auto">
          <a:xfrm flipH="1">
            <a:off x="0" y="3886200"/>
            <a:ext cx="21240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WORKING</a:t>
            </a:r>
          </a:p>
          <a:p>
            <a:pPr algn="ctr" eaLnBrk="1" hangingPunct="1"/>
            <a:endParaRPr lang="en-US" altLang="en-US" sz="2200" b="1"/>
          </a:p>
          <a:p>
            <a:pPr algn="ctr" eaLnBrk="1" hangingPunct="1"/>
            <a:r>
              <a:rPr lang="en-US" altLang="en-US" sz="2200" b="1"/>
              <a:t>TOGETHER</a:t>
            </a:r>
          </a:p>
          <a:p>
            <a:pPr algn="ctr" eaLnBrk="1" hangingPunct="1"/>
            <a:endParaRPr lang="en-US" altLang="en-US" sz="2200" b="1"/>
          </a:p>
          <a:p>
            <a:pPr algn="ctr" eaLnBrk="1" hangingPunct="1"/>
            <a:r>
              <a:rPr lang="en-US" altLang="en-US" sz="2200" b="1"/>
              <a:t>IS  A</a:t>
            </a:r>
          </a:p>
          <a:p>
            <a:pPr algn="ctr" eaLnBrk="1" hangingPunct="1"/>
            <a:r>
              <a:rPr lang="en-US" altLang="en-US" sz="2200" b="1"/>
              <a:t>A WINNER!</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9363" y="57912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9538" y="1828800"/>
            <a:ext cx="22621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1"/>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4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346325" y="1524000"/>
            <a:ext cx="5867400" cy="995363"/>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en-US" altLang="en-US" b="1">
                <a:latin typeface="Bodoni MT"/>
                <a:ea typeface="Calibri" panose="020F0502020204030204" pitchFamily="34" charset="0"/>
                <a:cs typeface="Times New Roman" panose="02020603050405020304" pitchFamily="18" charset="0"/>
              </a:rPr>
              <a:t>Protecting The Future for</a:t>
            </a:r>
            <a:endParaRPr lang="en-US" altLang="en-US" sz="1400">
              <a:latin typeface="Calibri" panose="020F0502020204030204" pitchFamily="34" charset="0"/>
              <a:ea typeface="Calibri" panose="020F0502020204030204" pitchFamily="34" charset="0"/>
              <a:cs typeface="Times New Roman" panose="02020603050405020304" pitchFamily="18" charset="0"/>
            </a:endParaRPr>
          </a:p>
          <a:p>
            <a:pPr algn="ctr" eaLnBrk="1" hangingPunct="1">
              <a:lnSpc>
                <a:spcPct val="115000"/>
              </a:lnSpc>
            </a:pPr>
            <a:r>
              <a:rPr lang="en-US" altLang="en-US" sz="2400">
                <a:latin typeface="Bodoni MT"/>
                <a:ea typeface="Calibri" panose="020F0502020204030204" pitchFamily="34" charset="0"/>
                <a:cs typeface="Times New Roman" panose="02020603050405020304" pitchFamily="18" charset="0"/>
              </a:rPr>
              <a:t>Active and Retired Federal Employees</a:t>
            </a:r>
            <a:endParaRPr lang="en-US" altLang="en-US" sz="1400">
              <a:latin typeface="Calibri" panose="020F0502020204030204" pitchFamily="34" charset="0"/>
              <a:ea typeface="Calibri" panose="020F0502020204030204" pitchFamily="34" charset="0"/>
              <a:cs typeface="Times New Roman" panose="02020603050405020304" pitchFamily="18" charset="0"/>
            </a:endParaRPr>
          </a:p>
          <a:p>
            <a:pPr algn="ctr" eaLnBrk="1" hangingPunct="1">
              <a:lnSpc>
                <a:spcPct val="115000"/>
              </a:lnSpc>
              <a:spcAft>
                <a:spcPts val="1000"/>
              </a:spcAft>
            </a:pPr>
            <a:r>
              <a:rPr lang="en-US" altLang="en-US" sz="1400">
                <a:latin typeface="Calibri" panose="020F0502020204030204" pitchFamily="34" charset="0"/>
                <a:ea typeface="Calibri" panose="020F0502020204030204" pitchFamily="34" charset="0"/>
                <a:cs typeface="Times New Roman" panose="02020603050405020304" pitchFamily="18" charset="0"/>
              </a:rPr>
              <a:t> </a:t>
            </a:r>
          </a:p>
          <a:p>
            <a:pPr algn="ctr" eaLnBrk="1" hangingPunct="1">
              <a:lnSpc>
                <a:spcPct val="115000"/>
              </a:lnSpc>
              <a:spcAft>
                <a:spcPts val="1000"/>
              </a:spcAft>
            </a:pPr>
            <a:r>
              <a:rPr lang="en-US" altLang="en-US" sz="1100">
                <a:latin typeface="Calibri" panose="020F0502020204030204" pitchFamily="34" charset="0"/>
                <a:ea typeface="Calibri" panose="020F0502020204030204" pitchFamily="34" charset="0"/>
                <a:cs typeface="Times New Roman" panose="02020603050405020304" pitchFamily="18" charset="0"/>
              </a:rPr>
              <a:t> </a:t>
            </a:r>
          </a:p>
        </p:txBody>
      </p:sp>
      <p:sp>
        <p:nvSpPr>
          <p:cNvPr id="51203" name="Text Box 3"/>
          <p:cNvSpPr txBox="1">
            <a:spLocks noChangeArrowheads="1"/>
          </p:cNvSpPr>
          <p:nvPr/>
        </p:nvSpPr>
        <p:spPr bwMode="auto">
          <a:xfrm>
            <a:off x="228600" y="457200"/>
            <a:ext cx="5715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b="1"/>
          </a:p>
          <a:p>
            <a:pPr algn="ctr"/>
            <a:r>
              <a:rPr lang="en-US" altLang="en-US" sz="1600" b="1" i="1"/>
              <a:t>USEFUL TELEPHONE NUMBERS AND WEBSITE  URL / ADDRESSES </a:t>
            </a:r>
          </a:p>
        </p:txBody>
      </p:sp>
      <p:sp>
        <p:nvSpPr>
          <p:cNvPr id="51204" name="Text Box 2"/>
          <p:cNvSpPr txBox="1">
            <a:spLocks noChangeArrowheads="1"/>
          </p:cNvSpPr>
          <p:nvPr/>
        </p:nvSpPr>
        <p:spPr bwMode="auto">
          <a:xfrm>
            <a:off x="2346325" y="2519363"/>
            <a:ext cx="5867400" cy="3119437"/>
          </a:xfrm>
          <a:prstGeom prst="rect">
            <a:avLst/>
          </a:prstGeom>
          <a:solidFill>
            <a:srgbClr val="365F91"/>
          </a:solidFill>
          <a:ln w="9525">
            <a:solidFill>
              <a:srgbClr val="000000"/>
            </a:solidFill>
            <a:miter lim="800000"/>
            <a:headEnd/>
            <a:tailEnd/>
          </a:ln>
        </p:spPr>
        <p:txBody>
          <a:bodyPr lIns="99271" tIns="49636" rIns="99271" bIns="4963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88"/>
              </a:spcAft>
            </a:pPr>
            <a:endParaRPr lang="en-US" altLang="en-US" sz="1200" noProof="1">
              <a:latin typeface="Times New Roman" panose="02020603050405020304" pitchFamily="18" charset="0"/>
            </a:endParaRPr>
          </a:p>
          <a:p>
            <a:pPr algn="ctr" eaLnBrk="1" hangingPunct="1">
              <a:spcAft>
                <a:spcPts val="1088"/>
              </a:spcAft>
            </a:pPr>
            <a:r>
              <a:rPr lang="en-US" altLang="en-US" sz="1500" b="1" i="1" u="sng" noProof="1">
                <a:solidFill>
                  <a:srgbClr val="FFFFFF"/>
                </a:solidFill>
                <a:latin typeface="Calibri" panose="020F0502020204030204" pitchFamily="34" charset="0"/>
              </a:rPr>
              <a:t> USEFUL TELEPHONE NUMBERS &amp; WEBSITE ADDRESSES</a:t>
            </a:r>
            <a:endParaRPr lang="en-US" altLang="en-US" sz="1500" b="1" i="1" u="sng" noProof="1">
              <a:solidFill>
                <a:srgbClr val="FFFFFF"/>
              </a:solidFill>
              <a:latin typeface="Times New Roman" panose="02020603050405020304" pitchFamily="18" charset="0"/>
            </a:endParaRPr>
          </a:p>
          <a:p>
            <a:pPr algn="ctr" eaLnBrk="1" hangingPunct="1">
              <a:spcAft>
                <a:spcPts val="1088"/>
              </a:spcAft>
            </a:pPr>
            <a:r>
              <a:rPr lang="en-US" altLang="en-US" sz="1200" b="1" i="1">
                <a:solidFill>
                  <a:srgbClr val="FFFFFF"/>
                </a:solidFill>
                <a:latin typeface="Calibri" panose="020F0502020204030204" pitchFamily="34" charset="0"/>
              </a:rPr>
              <a:t> OFFICE of PERSONNEL MANAGEMENT</a:t>
            </a:r>
            <a:r>
              <a:rPr lang="en-US" altLang="en-US" sz="1200">
                <a:latin typeface="Calibri" panose="020F0502020204030204" pitchFamily="34" charset="0"/>
              </a:rPr>
              <a:t>    </a:t>
            </a:r>
            <a:r>
              <a:rPr lang="en-US" altLang="en-US" sz="1200" b="1">
                <a:solidFill>
                  <a:srgbClr val="FFFFFF"/>
                </a:solidFill>
                <a:latin typeface="Calibri" panose="020F0502020204030204" pitchFamily="34" charset="0"/>
              </a:rPr>
              <a:t>(OPM)</a:t>
            </a:r>
            <a:r>
              <a:rPr lang="en-US" altLang="en-US" sz="1200">
                <a:solidFill>
                  <a:srgbClr val="FFFFFF"/>
                </a:solidFill>
                <a:latin typeface="Calibri" panose="020F0502020204030204" pitchFamily="34" charset="0"/>
              </a:rPr>
              <a:t>  </a:t>
            </a:r>
            <a:r>
              <a:rPr lang="en-US" altLang="en-US" sz="1200" b="1" i="1">
                <a:solidFill>
                  <a:srgbClr val="FFFFFF"/>
                </a:solidFill>
                <a:latin typeface="Calibri" panose="020F0502020204030204" pitchFamily="34" charset="0"/>
              </a:rPr>
              <a:t>RETIREMENT INFORMATION  </a:t>
            </a:r>
            <a:endParaRPr lang="en-US" altLang="en-US" sz="1200">
              <a:latin typeface="Times New Roman" panose="02020603050405020304" pitchFamily="18" charset="0"/>
            </a:endParaRPr>
          </a:p>
          <a:p>
            <a:pPr algn="ctr" eaLnBrk="1" hangingPunct="1">
              <a:spcAft>
                <a:spcPts val="1088"/>
              </a:spcAft>
            </a:pPr>
            <a:r>
              <a:rPr lang="en-US" altLang="en-US" sz="1300" b="1" i="1">
                <a:solidFill>
                  <a:srgbClr val="FFFFFF"/>
                </a:solidFill>
                <a:latin typeface="Calibri" panose="020F0502020204030204" pitchFamily="34" charset="0"/>
              </a:rPr>
              <a:t> 1 888 767 6738 – </a:t>
            </a:r>
            <a:r>
              <a:rPr lang="en-US" altLang="en-US" sz="1300" b="1" i="1">
                <a:latin typeface="Calibri" panose="020F0502020204030204" pitchFamily="34" charset="0"/>
                <a:hlinkClick r:id="rId4"/>
              </a:rPr>
              <a:t>retire@opm.gov</a:t>
            </a:r>
            <a:endParaRPr lang="en-US" altLang="en-US" sz="1300" b="1" i="1">
              <a:solidFill>
                <a:srgbClr val="FFFFFF"/>
              </a:solidFill>
              <a:latin typeface="Times New Roman" panose="02020603050405020304" pitchFamily="18" charset="0"/>
            </a:endParaRPr>
          </a:p>
          <a:p>
            <a:pPr algn="ctr" eaLnBrk="1" hangingPunct="1">
              <a:spcAft>
                <a:spcPts val="1088"/>
              </a:spcAft>
            </a:pPr>
            <a:r>
              <a:rPr lang="en-US" altLang="en-US" sz="1300" b="1" i="1">
                <a:solidFill>
                  <a:srgbClr val="FFFFFF"/>
                </a:solidFill>
                <a:latin typeface="Calibri" panose="020F0502020204030204" pitchFamily="34" charset="0"/>
              </a:rPr>
              <a:t>            NARFE HEADQUARTERS                          1 800 456 8410      NARFE.ORG</a:t>
            </a:r>
            <a:endParaRPr lang="en-US" altLang="en-US" sz="1300" b="1" i="1">
              <a:solidFill>
                <a:srgbClr val="FFFFFF"/>
              </a:solidFill>
              <a:latin typeface="Times New Roman" panose="02020603050405020304" pitchFamily="18" charset="0"/>
            </a:endParaRPr>
          </a:p>
          <a:p>
            <a:pPr algn="ctr" eaLnBrk="1" hangingPunct="1">
              <a:spcAft>
                <a:spcPts val="1088"/>
              </a:spcAft>
            </a:pPr>
            <a:r>
              <a:rPr lang="en-US" altLang="en-US" sz="1300" b="1" i="1">
                <a:solidFill>
                  <a:srgbClr val="FFFFFF"/>
                </a:solidFill>
                <a:latin typeface="Calibri" panose="020F0502020204030204" pitchFamily="34" charset="0"/>
              </a:rPr>
              <a:t>      DEPARTMENT OF VETERAN AFFAIRS     1 800 827 1000       VA.GOV</a:t>
            </a:r>
            <a:endParaRPr lang="en-US" altLang="en-US" sz="1300">
              <a:latin typeface="Times New Roman" panose="02020603050405020304" pitchFamily="18" charset="0"/>
            </a:endParaRPr>
          </a:p>
          <a:p>
            <a:pPr eaLnBrk="1" hangingPunct="1">
              <a:spcAft>
                <a:spcPts val="1088"/>
              </a:spcAft>
            </a:pPr>
            <a:r>
              <a:rPr lang="en-US" altLang="en-US" sz="1200" b="1" i="1">
                <a:solidFill>
                  <a:srgbClr val="FFFFFF"/>
                </a:solidFill>
                <a:latin typeface="Calibri" panose="020F0502020204030204" pitchFamily="34" charset="0"/>
              </a:rPr>
              <a:t>                   </a:t>
            </a:r>
            <a:r>
              <a:rPr lang="en-US" altLang="en-US" sz="1300" b="1" i="1">
                <a:solidFill>
                  <a:srgbClr val="FFFFFF"/>
                </a:solidFill>
                <a:latin typeface="Calibri" panose="020F0502020204030204" pitchFamily="34" charset="0"/>
              </a:rPr>
              <a:t>DEPARTMENT OF DEFENSE                       1 800 321 1080        DFAS.MIL</a:t>
            </a:r>
          </a:p>
          <a:p>
            <a:pPr eaLnBrk="1" hangingPunct="1">
              <a:spcAft>
                <a:spcPts val="1088"/>
              </a:spcAft>
            </a:pPr>
            <a:r>
              <a:rPr lang="en-US" altLang="en-US" sz="1300" b="1" i="1">
                <a:solidFill>
                  <a:srgbClr val="FFFFFF"/>
                </a:solidFill>
                <a:latin typeface="Calibri" panose="020F0502020204030204" pitchFamily="34" charset="0"/>
              </a:rPr>
              <a:t>                  SOCIAL SECURITY                                        1 800 772 1213        SSA.GOV</a:t>
            </a:r>
          </a:p>
          <a:p>
            <a:pPr eaLnBrk="1" hangingPunct="1">
              <a:spcAft>
                <a:spcPts val="1088"/>
              </a:spcAft>
            </a:pPr>
            <a:r>
              <a:rPr lang="en-US" altLang="en-US" sz="1300" b="1" i="1">
                <a:solidFill>
                  <a:srgbClr val="FFFFFF"/>
                </a:solidFill>
                <a:latin typeface="Calibri" panose="020F0502020204030204" pitchFamily="34" charset="0"/>
              </a:rPr>
              <a:t>                  INTERNAL REVENUE SERIVICE                 1 800 829 3676        IRS.GOV</a:t>
            </a:r>
          </a:p>
          <a:p>
            <a:pPr eaLnBrk="1" hangingPunct="1">
              <a:spcAft>
                <a:spcPts val="1088"/>
              </a:spcAft>
            </a:pPr>
            <a:r>
              <a:rPr lang="en-US" altLang="en-US" sz="1300" b="1" i="1">
                <a:solidFill>
                  <a:srgbClr val="FFFFFF"/>
                </a:solidFill>
                <a:latin typeface="Calibri" panose="020F0502020204030204" pitchFamily="34" charset="0"/>
              </a:rPr>
              <a:t>                 </a:t>
            </a:r>
          </a:p>
          <a:p>
            <a:pPr eaLnBrk="1" hangingPunct="1"/>
            <a:endParaRPr lang="en-US" altLang="en-US"/>
          </a:p>
        </p:txBody>
      </p:sp>
      <p:sp>
        <p:nvSpPr>
          <p:cNvPr id="5120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7FB4B-0B37-4F45-9B50-3E606C6616F5}" type="slidenum">
              <a:rPr lang="en-US" altLang="en-US"/>
              <a:pPr eaLnBrk="1" hangingPunct="1"/>
              <a:t>22</a:t>
            </a:fld>
            <a:endParaRPr lang="en-US" altLang="en-US"/>
          </a:p>
        </p:txBody>
      </p:sp>
      <p:pic>
        <p:nvPicPr>
          <p:cNvPr id="5120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325" y="5638800"/>
            <a:ext cx="5895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cstate="print">
            <a:extLst/>
          </a:blip>
          <a:srcRect/>
          <a:stretch>
            <a:fillRect/>
          </a:stretch>
        </p:blipFill>
        <p:spPr bwMode="auto">
          <a:xfrm>
            <a:off x="2356485" y="5638800"/>
            <a:ext cx="920115" cy="914400"/>
          </a:xfrm>
          <a:prstGeom prst="ellipse">
            <a:avLst/>
          </a:prstGeom>
          <a:ln>
            <a:noFill/>
          </a:ln>
          <a:effectLst>
            <a:softEdge rad="112500"/>
          </a:effectLst>
          <a:extLst/>
        </p:spPr>
      </p:pic>
      <p:pic>
        <p:nvPicPr>
          <p:cNvPr id="1030" name="Picture 6"/>
          <p:cNvPicPr>
            <a:picLocks noChangeAspect="1" noChangeArrowheads="1"/>
          </p:cNvPicPr>
          <p:nvPr/>
        </p:nvPicPr>
        <p:blipFill>
          <a:blip r:embed="rId6" cstate="print">
            <a:extLst/>
          </a:blip>
          <a:srcRect/>
          <a:stretch>
            <a:fillRect/>
          </a:stretch>
        </p:blipFill>
        <p:spPr bwMode="auto">
          <a:xfrm>
            <a:off x="7315200" y="5638800"/>
            <a:ext cx="899160" cy="914400"/>
          </a:xfrm>
          <a:prstGeom prst="ellipse">
            <a:avLst/>
          </a:prstGeom>
          <a:ln>
            <a:noFill/>
          </a:ln>
          <a:effectLst>
            <a:softEdge rad="112500"/>
          </a:effectLst>
          <a:extLst/>
        </p:spPr>
      </p:pic>
    </p:spTree>
    <p:custDataLst>
      <p:tags r:id="rId1"/>
    </p:custData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844675" y="487363"/>
            <a:ext cx="7710488" cy="1382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Missed Member</a:t>
            </a:r>
          </a:p>
        </p:txBody>
      </p:sp>
      <p:sp>
        <p:nvSpPr>
          <p:cNvPr id="52227" name="Content Placeholder 2"/>
          <p:cNvSpPr>
            <a:spLocks noGrp="1"/>
          </p:cNvSpPr>
          <p:nvPr>
            <p:ph idx="1"/>
          </p:nvPr>
        </p:nvSpPr>
        <p:spPr bwMode="auto">
          <a:xfrm>
            <a:off x="419100" y="2112963"/>
            <a:ext cx="94710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anose="05000000000000000000" pitchFamily="2" charset="2"/>
              <a:buNone/>
            </a:pPr>
            <a:endParaRPr lang="en-US" altLang="en-US" sz="2200" smtClean="0"/>
          </a:p>
          <a:p>
            <a:pPr algn="ctr">
              <a:buFont typeface="Wingdings" panose="05000000000000000000" pitchFamily="2" charset="2"/>
              <a:buNone/>
            </a:pPr>
            <a:endParaRPr lang="en-US" altLang="en-US" sz="2200" smtClean="0"/>
          </a:p>
          <a:p>
            <a:pPr algn="ctr">
              <a:buFont typeface="Wingdings" panose="05000000000000000000" pitchFamily="2" charset="2"/>
              <a:buNone/>
            </a:pPr>
            <a:endParaRPr lang="en-US" altLang="en-US" sz="2200" smtClean="0"/>
          </a:p>
          <a:p>
            <a:pPr algn="ctr">
              <a:buFont typeface="Wingdings" panose="05000000000000000000" pitchFamily="2" charset="2"/>
              <a:buNone/>
            </a:pPr>
            <a:endParaRPr lang="en-US" altLang="en-US" sz="2200" smtClean="0"/>
          </a:p>
          <a:p>
            <a:pPr algn="ctr">
              <a:buFont typeface="Wingdings" panose="05000000000000000000" pitchFamily="2" charset="2"/>
              <a:buNone/>
            </a:pPr>
            <a:r>
              <a:rPr lang="en-US" altLang="en-US" smtClean="0"/>
              <a:t>737 MISSED MEMBER CARD</a:t>
            </a:r>
          </a:p>
          <a:p>
            <a:pPr>
              <a:buFont typeface="Wingdings" panose="05000000000000000000" pitchFamily="2" charset="2"/>
              <a:buNone/>
            </a:pPr>
            <a:endParaRPr lang="en-US" altLang="en-US" sz="2200" smtClean="0"/>
          </a:p>
        </p:txBody>
      </p:sp>
      <p:sp>
        <p:nvSpPr>
          <p:cNvPr id="5222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3114B-0C34-4A25-BDB9-DB0C42360DC1}" type="slidenum">
              <a:rPr lang="en-US" altLang="en-US"/>
              <a:pPr eaLnBrk="1" hangingPunct="1"/>
              <a:t>23</a:t>
            </a:fld>
            <a:endParaRPr lang="en-US" altLang="en-US"/>
          </a:p>
        </p:txBody>
      </p:sp>
      <p:pic>
        <p:nvPicPr>
          <p:cNvPr id="52229"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330200"/>
            <a:ext cx="11725276"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txBox="1">
            <a:spLocks/>
          </p:cNvSpPr>
          <p:nvPr/>
        </p:nvSpPr>
        <p:spPr bwMode="auto">
          <a:xfrm>
            <a:off x="1520825" y="4986338"/>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latin typeface="Georgia" panose="02040502050405020303" pitchFamily="18" charset="0"/>
              </a:rPr>
              <a:t>REGION  X</a:t>
            </a:r>
            <a:r>
              <a:rPr lang="en-US" altLang="en-US" sz="1400" b="1">
                <a:solidFill>
                  <a:schemeClr val="tx2"/>
                </a:solidFill>
                <a:latin typeface="Georgia" panose="02040502050405020303" pitchFamily="18" charset="0"/>
              </a:rPr>
              <a:t>  </a:t>
            </a:r>
            <a:r>
              <a:rPr lang="en-US" altLang="en-US" sz="1400" b="1">
                <a:latin typeface="Georgia" panose="02040502050405020303" pitchFamily="18" charset="0"/>
              </a:rPr>
              <a:t>VICE PRESIDENT</a:t>
            </a:r>
          </a:p>
          <a:p>
            <a:pPr algn="ctr"/>
            <a:r>
              <a:rPr lang="en-US" altLang="en-US" sz="1400" b="1">
                <a:latin typeface="Georgia" panose="02040502050405020303" pitchFamily="18" charset="0"/>
              </a:rPr>
              <a:t>WILLIAM  “BILL “  MARTIN </a:t>
            </a:r>
            <a:r>
              <a:rPr lang="en-US" altLang="en-US" sz="3200">
                <a:solidFill>
                  <a:schemeClr val="tx2"/>
                </a:solidFill>
                <a:latin typeface="Georgia" panose="02040502050405020303" pitchFamily="18" charset="0"/>
              </a:rPr>
              <a:t/>
            </a:r>
            <a:br>
              <a:rPr lang="en-US" altLang="en-US" sz="3200">
                <a:solidFill>
                  <a:schemeClr val="tx2"/>
                </a:solidFill>
                <a:latin typeface="Georgia" panose="02040502050405020303" pitchFamily="18" charset="0"/>
              </a:rPr>
            </a:br>
            <a:endParaRPr lang="en-US" altLang="en-US" sz="3200">
              <a:solidFill>
                <a:schemeClr val="tx2"/>
              </a:solidFill>
              <a:latin typeface="Georgia" panose="02040502050405020303" pitchFamily="18" charset="0"/>
            </a:endParaRPr>
          </a:p>
        </p:txBody>
      </p:sp>
      <p:pic>
        <p:nvPicPr>
          <p:cNvPr id="10" name="Picture 10" descr="NARFE"/>
          <p:cNvPicPr>
            <a:picLocks noChangeAspect="1" noChangeArrowheads="1"/>
          </p:cNvPicPr>
          <p:nvPr/>
        </p:nvPicPr>
        <p:blipFill rotWithShape="1">
          <a:blip r:embed="rId5" cstate="print"/>
          <a:srcRect l="1881" t="12168" r="82275" b="13717"/>
          <a:stretch/>
        </p:blipFill>
        <p:spPr bwMode="auto">
          <a:xfrm>
            <a:off x="4724400" y="4209136"/>
            <a:ext cx="1523999" cy="1276350"/>
          </a:xfrm>
          <a:prstGeom prst="ellipse">
            <a:avLst/>
          </a:prstGeom>
          <a:ln>
            <a:noFill/>
          </a:ln>
          <a:effectLst>
            <a:softEdge rad="112500"/>
          </a:effectLst>
          <a:scene3d>
            <a:camera prst="orthographicFront"/>
            <a:lightRig rig="threePt" dir="t"/>
          </a:scene3d>
          <a:sp3d>
            <a:bevelT/>
          </a:sp3d>
        </p:spPr>
      </p:pic>
      <p:pic>
        <p:nvPicPr>
          <p:cNvPr id="1026" name="Picture 2" descr="http://www.vanarfe.org/Images12/Luther2012f.jpg"/>
          <p:cNvPicPr>
            <a:picLocks noChangeAspect="1" noChangeArrowheads="1"/>
          </p:cNvPicPr>
          <p:nvPr/>
        </p:nvPicPr>
        <p:blipFill>
          <a:blip r:embed="rId6" cstate="email">
            <a:extLst/>
          </a:blip>
          <a:srcRect/>
          <a:stretch>
            <a:fillRect/>
          </a:stretch>
        </p:blipFill>
        <p:spPr bwMode="auto">
          <a:xfrm>
            <a:off x="6705600" y="2495551"/>
            <a:ext cx="2667000" cy="2122634"/>
          </a:xfrm>
          <a:prstGeom prst="rect">
            <a:avLst/>
          </a:prstGeom>
          <a:no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a:extLst/>
        </p:spPr>
      </p:pic>
      <p:sp>
        <p:nvSpPr>
          <p:cNvPr id="3" name="TextBox 2"/>
          <p:cNvSpPr txBox="1"/>
          <p:nvPr/>
        </p:nvSpPr>
        <p:spPr>
          <a:xfrm>
            <a:off x="7086600" y="4724400"/>
            <a:ext cx="2133600" cy="523875"/>
          </a:xfrm>
          <a:prstGeom prst="rect">
            <a:avLst/>
          </a:prstGeom>
          <a:noFill/>
        </p:spPr>
        <p:txBody>
          <a:bodyPr>
            <a:spAutoFit/>
          </a:bodyPr>
          <a:lstStyle/>
          <a:p>
            <a:pPr algn="ctr">
              <a:defRPr/>
            </a:pPr>
            <a:r>
              <a:rPr lang="en-US" sz="1400" b="1" dirty="0">
                <a:latin typeface="+mj-lt"/>
                <a:cs typeface="Arial" charset="0"/>
              </a:rPr>
              <a:t>VFC PRESIDENT</a:t>
            </a:r>
          </a:p>
          <a:p>
            <a:pPr algn="ctr">
              <a:defRPr/>
            </a:pPr>
            <a:r>
              <a:rPr lang="en-US" sz="1400" b="1" dirty="0">
                <a:latin typeface="+mj-lt"/>
                <a:cs typeface="Arial" charset="0"/>
              </a:rPr>
              <a:t>LUTHER SANTIFUL</a:t>
            </a:r>
            <a:endParaRPr lang="en-US" sz="1400" b="1" dirty="0">
              <a:latin typeface="+mj-lt"/>
              <a:cs typeface="Arial" charset="0"/>
            </a:endParaRPr>
          </a:p>
        </p:txBody>
      </p:sp>
      <p:sp>
        <p:nvSpPr>
          <p:cNvPr id="53255" name="Slide Number Placeholder 3"/>
          <p:cNvSpPr>
            <a:spLocks noGrp="1"/>
          </p:cNvSpPr>
          <p:nvPr>
            <p:ph type="sldNum" sz="quarter" idx="11"/>
          </p:nvPr>
        </p:nvSpPr>
        <p:spPr bwMode="auto">
          <a:xfrm>
            <a:off x="7683500" y="6553200"/>
            <a:ext cx="2346325"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0797444-1335-4211-B06E-6FD944EE6001}" type="slidenum">
              <a:rPr lang="en-US" altLang="en-US"/>
              <a:pPr algn="r" eaLnBrk="1" hangingPunct="1"/>
              <a:t>24</a:t>
            </a:fld>
            <a:endParaRPr lang="en-US" altLang="en-US"/>
          </a:p>
        </p:txBody>
      </p:sp>
      <p:pic>
        <p:nvPicPr>
          <p:cNvPr id="1028" name="Picture 4"/>
          <p:cNvPicPr>
            <a:picLocks noChangeAspect="1" noChangeArrowheads="1"/>
          </p:cNvPicPr>
          <p:nvPr/>
        </p:nvPicPr>
        <p:blipFill>
          <a:blip r:embed="rId7" cstate="email">
            <a:extLst/>
          </a:blip>
          <a:srcRect/>
          <a:stretch>
            <a:fillRect/>
          </a:stretch>
        </p:blipFill>
        <p:spPr bwMode="auto">
          <a:xfrm>
            <a:off x="1752600" y="2495550"/>
            <a:ext cx="2743200" cy="2228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5325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48150" y="3124200"/>
            <a:ext cx="2590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10"/>
          <p:cNvSpPr txBox="1">
            <a:spLocks noChangeArrowheads="1"/>
          </p:cNvSpPr>
          <p:nvPr/>
        </p:nvSpPr>
        <p:spPr bwMode="auto">
          <a:xfrm>
            <a:off x="2209800" y="5441950"/>
            <a:ext cx="6527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i="1">
                <a:solidFill>
                  <a:srgbClr val="C00000"/>
                </a:solidFill>
              </a:rPr>
              <a:t>NARFE-CHALLENGED AS NEVER BEFORE!</a:t>
            </a: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4038600"/>
            <a:ext cx="48768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p:nvPr>
        </p:nvSpPr>
        <p:spPr bwMode="auto">
          <a:xfrm>
            <a:off x="-1143000" y="609600"/>
            <a:ext cx="8047038"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 2013 REGION X PRESENTATION</a:t>
            </a:r>
          </a:p>
        </p:txBody>
      </p:sp>
      <p:sp>
        <p:nvSpPr>
          <p:cNvPr id="3" name="Content Placeholder 2"/>
          <p:cNvSpPr>
            <a:spLocks noGrp="1"/>
          </p:cNvSpPr>
          <p:nvPr>
            <p:ph idx="1"/>
          </p:nvPr>
        </p:nvSpPr>
        <p:spPr bwMode="auto">
          <a:xfrm>
            <a:off x="1844675" y="3251200"/>
            <a:ext cx="7710488" cy="260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anose="05000000000000000000" pitchFamily="2" charset="2"/>
              <a:buNone/>
            </a:pPr>
            <a:endParaRPr lang="en-US" altLang="en-US" sz="4800" i="1" smtClean="0"/>
          </a:p>
          <a:p>
            <a:pPr algn="ctr">
              <a:buFont typeface="Wingdings" panose="05000000000000000000" pitchFamily="2" charset="2"/>
              <a:buNone/>
            </a:pPr>
            <a:r>
              <a:rPr lang="en-US" altLang="en-US" sz="4800" i="1" smtClean="0">
                <a:solidFill>
                  <a:srgbClr val="C00000"/>
                </a:solidFill>
              </a:rPr>
              <a:t>THANK YOU!</a:t>
            </a:r>
          </a:p>
          <a:p>
            <a:pPr>
              <a:buFont typeface="Wingdings" panose="05000000000000000000" pitchFamily="2" charset="2"/>
              <a:buNone/>
            </a:pPr>
            <a:endParaRPr lang="en-US" altLang="en-US" smtClean="0"/>
          </a:p>
        </p:txBody>
      </p:sp>
      <p:sp>
        <p:nvSpPr>
          <p:cNvPr id="5427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1818C3-0BC5-4D1A-8AF5-42896E5B54A1}" type="slidenum">
              <a:rPr lang="en-US" altLang="en-US"/>
              <a:pPr eaLnBrk="1" hangingPunct="1"/>
              <a:t>25</a:t>
            </a:fld>
            <a:endParaRPr lang="en-US" altLang="en-US"/>
          </a:p>
        </p:txBody>
      </p:sp>
      <p:pic>
        <p:nvPicPr>
          <p:cNvPr id="4" name="Picture 3"/>
          <p:cNvPicPr/>
          <p:nvPr/>
        </p:nvPicPr>
        <p:blipFill>
          <a:blip r:embed="rId5" cstate="print"/>
          <a:srcRect/>
          <a:stretch>
            <a:fillRect/>
          </a:stretch>
        </p:blipFill>
        <p:spPr bwMode="auto">
          <a:xfrm>
            <a:off x="1341120" y="2194560"/>
            <a:ext cx="2011680" cy="16256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7656" name="Picture 8" descr="Special Alert to All Federal Employees and Retirees. Your Benefits are at Risk!"/>
          <p:cNvPicPr>
            <a:picLocks noChangeAspect="1" noChangeArrowheads="1"/>
          </p:cNvPicPr>
          <p:nvPr/>
        </p:nvPicPr>
        <p:blipFill>
          <a:blip r:embed="rId6" cstate="print"/>
          <a:srcRect/>
          <a:stretch>
            <a:fillRect/>
          </a:stretch>
        </p:blipFill>
        <p:spPr bwMode="auto">
          <a:xfrm>
            <a:off x="3352801" y="2113282"/>
            <a:ext cx="4976813" cy="17576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4280" name="TextBox 6"/>
          <p:cNvSpPr txBox="1">
            <a:spLocks noChangeArrowheads="1"/>
          </p:cNvSpPr>
          <p:nvPr/>
        </p:nvSpPr>
        <p:spPr bwMode="auto">
          <a:xfrm>
            <a:off x="3121025" y="6019800"/>
            <a:ext cx="56165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solidFill>
                  <a:srgbClr val="C00000"/>
                </a:solidFill>
              </a:rPr>
              <a:t>NARFE-CHALLENGED AS NEVER BEFORE</a:t>
            </a:r>
          </a:p>
        </p:txBody>
      </p:sp>
      <p:pic>
        <p:nvPicPr>
          <p:cNvPr id="8" name="Picture 2" descr="http://www.narfe.org/2005_images/narfe-pac_month.gif"/>
          <p:cNvPicPr>
            <a:picLocks noChangeAspect="1" noChangeArrowheads="1"/>
          </p:cNvPicPr>
          <p:nvPr/>
        </p:nvPicPr>
        <p:blipFill rotWithShape="1">
          <a:blip r:embed="rId7" cstate="print">
            <a:extLst/>
          </a:blip>
          <a:srcRect l="62963"/>
          <a:stretch/>
        </p:blipFill>
        <p:spPr bwMode="auto">
          <a:xfrm>
            <a:off x="8329614" y="2113282"/>
            <a:ext cx="1500186" cy="1757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3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30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2999"/>
                                          </p:stCondLst>
                                        </p:cTn>
                                        <p:tgtEl>
                                          <p:spTgt spid="3">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0-#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1600000">
                                      <p:cBhvr>
                                        <p:cTn id="18" dur="1000" fill="hold"/>
                                        <p:tgtEl>
                                          <p:spTgt spid="4"/>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613" y="171450"/>
            <a:ext cx="7712075" cy="6257925"/>
          </a:xfrm>
        </p:spPr>
        <p:txBody>
          <a:bodyPr/>
          <a:lstStyle/>
          <a:p>
            <a:pPr defTabSz="992764" fontAlgn="auto">
              <a:spcAft>
                <a:spcPts val="0"/>
              </a:spcAft>
              <a:buClr>
                <a:schemeClr val="tx2">
                  <a:lumMod val="75000"/>
                </a:schemeClr>
              </a:buClr>
              <a:defRPr/>
            </a:pPr>
            <a:r>
              <a:rPr lang="en-US" dirty="0" smtClean="0">
                <a:solidFill>
                  <a:schemeClr val="accent1">
                    <a:lumMod val="40000"/>
                    <a:lumOff val="60000"/>
                  </a:schemeClr>
                </a:solidFill>
              </a:rPr>
              <a:t>          NARFE Organization  </a:t>
            </a:r>
            <a:endParaRPr lang="en-US" dirty="0">
              <a:solidFill>
                <a:schemeClr val="accent1">
                  <a:lumMod val="40000"/>
                  <a:lumOff val="60000"/>
                </a:schemeClr>
              </a:solidFill>
            </a:endParaRP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96E30D-D6E6-4E83-B108-6100C650784F}" type="slidenum">
              <a:rPr lang="en-US" altLang="en-US"/>
              <a:pPr eaLnBrk="1" hangingPunct="1"/>
              <a:t>3</a:t>
            </a:fld>
            <a:endParaRPr lang="en-US" altLang="en-US"/>
          </a:p>
        </p:txBody>
      </p:sp>
      <p:sp>
        <p:nvSpPr>
          <p:cNvPr id="5" name="Rectangle 4"/>
          <p:cNvSpPr/>
          <p:nvPr/>
        </p:nvSpPr>
        <p:spPr bwMode="auto">
          <a:xfrm>
            <a:off x="3688080" y="908962"/>
            <a:ext cx="2849880" cy="44704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99271" tIns="49636" rIns="99271" bIns="49636"/>
          <a:lstStyle/>
          <a:p>
            <a:pPr algn="ctr" defTabSz="992714" eaLnBrk="0" hangingPunct="0">
              <a:defRPr/>
            </a:pPr>
            <a:r>
              <a:rPr lang="en-US" dirty="0">
                <a:latin typeface="Arial" charset="0"/>
                <a:cs typeface="Arial" charset="0"/>
              </a:rPr>
              <a:t>HEADQUARTERS</a:t>
            </a:r>
            <a:endParaRPr lang="en-US" dirty="0">
              <a:latin typeface="Arial" charset="0"/>
              <a:cs typeface="Arial" charset="0"/>
            </a:endParaRPr>
          </a:p>
        </p:txBody>
      </p:sp>
      <p:grpSp>
        <p:nvGrpSpPr>
          <p:cNvPr id="2" name="Group 37"/>
          <p:cNvGrpSpPr>
            <a:grpSpLocks/>
          </p:cNvGrpSpPr>
          <p:nvPr/>
        </p:nvGrpSpPr>
        <p:grpSpPr bwMode="auto">
          <a:xfrm>
            <a:off x="115888" y="2432050"/>
            <a:ext cx="9745662" cy="595313"/>
            <a:chOff x="75127" y="1968857"/>
            <a:chExt cx="8860665" cy="558085"/>
          </a:xfrm>
        </p:grpSpPr>
        <p:sp>
          <p:nvSpPr>
            <p:cNvPr id="6" name="Rectangle 5"/>
            <p:cNvSpPr/>
            <p:nvPr/>
          </p:nvSpPr>
          <p:spPr bwMode="auto">
            <a:xfrm>
              <a:off x="75127" y="1975297"/>
              <a:ext cx="763073"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b="1" dirty="0">
                  <a:latin typeface="Arial" charset="0"/>
                  <a:cs typeface="Arial" charset="0"/>
                </a:rPr>
                <a:t>REGION </a:t>
              </a:r>
            </a:p>
            <a:p>
              <a:pPr algn="ctr" defTabSz="992714" eaLnBrk="0" hangingPunct="0">
                <a:defRPr/>
              </a:pPr>
              <a:r>
                <a:rPr lang="en-US" sz="900" b="1" dirty="0">
                  <a:latin typeface="Arial" charset="0"/>
                  <a:cs typeface="Arial" charset="0"/>
                </a:rPr>
                <a:t>1</a:t>
              </a:r>
            </a:p>
            <a:p>
              <a:pPr algn="ctr" defTabSz="992714" eaLnBrk="0" hangingPunct="0">
                <a:defRPr/>
              </a:pPr>
              <a:r>
                <a:rPr lang="en-US" sz="900" b="1" dirty="0">
                  <a:latin typeface="Arial" charset="0"/>
                  <a:cs typeface="Arial" charset="0"/>
                </a:rPr>
                <a:t>VP</a:t>
              </a:r>
            </a:p>
          </p:txBody>
        </p:sp>
        <p:sp>
          <p:nvSpPr>
            <p:cNvPr id="7" name="Rectangle 6"/>
            <p:cNvSpPr/>
            <p:nvPr/>
          </p:nvSpPr>
          <p:spPr bwMode="auto">
            <a:xfrm>
              <a:off x="971819" y="1993542"/>
              <a:ext cx="787758"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 11</a:t>
              </a:r>
            </a:p>
            <a:p>
              <a:pPr algn="ctr" defTabSz="992714" eaLnBrk="0" hangingPunct="0">
                <a:defRPr/>
              </a:pPr>
              <a:r>
                <a:rPr lang="en-US" sz="900" dirty="0">
                  <a:latin typeface="Arial" charset="0"/>
                  <a:cs typeface="Arial" charset="0"/>
                </a:rPr>
                <a:t>VP</a:t>
              </a:r>
            </a:p>
          </p:txBody>
        </p:sp>
        <p:sp>
          <p:nvSpPr>
            <p:cNvPr id="8" name="Rectangle 7"/>
            <p:cNvSpPr/>
            <p:nvPr/>
          </p:nvSpPr>
          <p:spPr bwMode="auto">
            <a:xfrm>
              <a:off x="1828800" y="1993542"/>
              <a:ext cx="703509"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 111</a:t>
              </a:r>
            </a:p>
            <a:p>
              <a:pPr algn="ctr" defTabSz="992714" eaLnBrk="0" hangingPunct="0">
                <a:defRPr/>
              </a:pPr>
              <a:r>
                <a:rPr lang="en-US" sz="900" dirty="0">
                  <a:latin typeface="Arial" charset="0"/>
                  <a:cs typeface="Arial" charset="0"/>
                </a:rPr>
                <a:t>VP</a:t>
              </a:r>
            </a:p>
          </p:txBody>
        </p:sp>
        <p:sp>
          <p:nvSpPr>
            <p:cNvPr id="9" name="Rectangle 8"/>
            <p:cNvSpPr/>
            <p:nvPr/>
          </p:nvSpPr>
          <p:spPr bwMode="auto">
            <a:xfrm>
              <a:off x="2639096" y="1975297"/>
              <a:ext cx="6858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IV</a:t>
              </a:r>
            </a:p>
            <a:p>
              <a:pPr algn="ctr" defTabSz="992714" eaLnBrk="0" hangingPunct="0">
                <a:defRPr/>
              </a:pPr>
              <a:r>
                <a:rPr lang="en-US" sz="900" dirty="0">
                  <a:latin typeface="Arial" charset="0"/>
                  <a:cs typeface="Arial" charset="0"/>
                </a:rPr>
                <a:t>VP</a:t>
              </a:r>
            </a:p>
          </p:txBody>
        </p:sp>
        <p:sp>
          <p:nvSpPr>
            <p:cNvPr id="10" name="Rectangle 9"/>
            <p:cNvSpPr/>
            <p:nvPr/>
          </p:nvSpPr>
          <p:spPr bwMode="auto">
            <a:xfrm>
              <a:off x="3505200" y="1993542"/>
              <a:ext cx="6858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V</a:t>
              </a:r>
            </a:p>
            <a:p>
              <a:pPr algn="ctr" defTabSz="992714" eaLnBrk="0" hangingPunct="0">
                <a:defRPr/>
              </a:pPr>
              <a:r>
                <a:rPr lang="en-US" sz="900" dirty="0">
                  <a:latin typeface="Arial" charset="0"/>
                  <a:cs typeface="Arial" charset="0"/>
                </a:rPr>
                <a:t>VP</a:t>
              </a:r>
            </a:p>
          </p:txBody>
        </p:sp>
        <p:sp>
          <p:nvSpPr>
            <p:cNvPr id="11" name="Rectangle 10"/>
            <p:cNvSpPr/>
            <p:nvPr/>
          </p:nvSpPr>
          <p:spPr bwMode="auto">
            <a:xfrm>
              <a:off x="4419600" y="1986029"/>
              <a:ext cx="7620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VI</a:t>
              </a:r>
            </a:p>
            <a:p>
              <a:pPr algn="ctr" defTabSz="992714" eaLnBrk="0" hangingPunct="0">
                <a:defRPr/>
              </a:pPr>
              <a:r>
                <a:rPr lang="en-US" sz="900" dirty="0">
                  <a:latin typeface="Arial" charset="0"/>
                  <a:cs typeface="Arial" charset="0"/>
                </a:rPr>
                <a:t>VP</a:t>
              </a:r>
            </a:p>
          </p:txBody>
        </p:sp>
        <p:sp>
          <p:nvSpPr>
            <p:cNvPr id="12" name="Rectangle 11"/>
            <p:cNvSpPr/>
            <p:nvPr/>
          </p:nvSpPr>
          <p:spPr bwMode="auto">
            <a:xfrm>
              <a:off x="5334000" y="1993542"/>
              <a:ext cx="6858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VII</a:t>
              </a:r>
            </a:p>
            <a:p>
              <a:pPr algn="ctr" defTabSz="992714" eaLnBrk="0" hangingPunct="0">
                <a:defRPr/>
              </a:pPr>
              <a:r>
                <a:rPr lang="en-US" sz="900" dirty="0">
                  <a:latin typeface="Arial" charset="0"/>
                  <a:cs typeface="Arial" charset="0"/>
                </a:rPr>
                <a:t>VP</a:t>
              </a:r>
            </a:p>
          </p:txBody>
        </p:sp>
        <p:sp>
          <p:nvSpPr>
            <p:cNvPr id="13" name="Rectangle 12"/>
            <p:cNvSpPr/>
            <p:nvPr/>
          </p:nvSpPr>
          <p:spPr bwMode="auto">
            <a:xfrm>
              <a:off x="6248400" y="1993542"/>
              <a:ext cx="7620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VIII</a:t>
              </a:r>
            </a:p>
            <a:p>
              <a:pPr algn="ctr" defTabSz="992714" eaLnBrk="0" hangingPunct="0">
                <a:defRPr/>
              </a:pPr>
              <a:r>
                <a:rPr lang="en-US" sz="900" dirty="0">
                  <a:latin typeface="Arial" charset="0"/>
                  <a:cs typeface="Arial" charset="0"/>
                </a:rPr>
                <a:t>VP</a:t>
              </a:r>
            </a:p>
          </p:txBody>
        </p:sp>
        <p:sp>
          <p:nvSpPr>
            <p:cNvPr id="14" name="Rectangle 13"/>
            <p:cNvSpPr/>
            <p:nvPr/>
          </p:nvSpPr>
          <p:spPr bwMode="auto">
            <a:xfrm>
              <a:off x="7162800" y="1993542"/>
              <a:ext cx="7620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IX</a:t>
              </a:r>
            </a:p>
            <a:p>
              <a:pPr algn="ctr" defTabSz="992714" eaLnBrk="0" hangingPunct="0">
                <a:defRPr/>
              </a:pPr>
              <a:r>
                <a:rPr lang="en-US" sz="900" dirty="0">
                  <a:latin typeface="Arial" charset="0"/>
                  <a:cs typeface="Arial" charset="0"/>
                </a:rPr>
                <a:t>VP</a:t>
              </a:r>
            </a:p>
          </p:txBody>
        </p:sp>
        <p:sp>
          <p:nvSpPr>
            <p:cNvPr id="15" name="Rectangle 14"/>
            <p:cNvSpPr/>
            <p:nvPr/>
          </p:nvSpPr>
          <p:spPr bwMode="auto">
            <a:xfrm>
              <a:off x="8153400" y="1968857"/>
              <a:ext cx="782392"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defTabSz="992714" eaLnBrk="0" hangingPunct="0">
                <a:defRPr/>
              </a:pPr>
              <a:r>
                <a:rPr lang="en-US" sz="900" dirty="0">
                  <a:latin typeface="Arial" charset="0"/>
                  <a:cs typeface="Arial" charset="0"/>
                </a:rPr>
                <a:t>REGION</a:t>
              </a:r>
            </a:p>
            <a:p>
              <a:pPr algn="ctr" defTabSz="992714" eaLnBrk="0" hangingPunct="0">
                <a:defRPr/>
              </a:pPr>
              <a:r>
                <a:rPr lang="en-US" sz="900" dirty="0">
                  <a:latin typeface="Arial" charset="0"/>
                  <a:cs typeface="Arial" charset="0"/>
                </a:rPr>
                <a:t>X</a:t>
              </a:r>
            </a:p>
            <a:p>
              <a:pPr algn="ctr" defTabSz="992714" eaLnBrk="0" hangingPunct="0">
                <a:defRPr/>
              </a:pPr>
              <a:r>
                <a:rPr lang="en-US" sz="900" dirty="0">
                  <a:latin typeface="Arial" charset="0"/>
                  <a:cs typeface="Arial" charset="0"/>
                </a:rPr>
                <a:t>VP</a:t>
              </a:r>
            </a:p>
          </p:txBody>
        </p:sp>
      </p:grpSp>
      <p:grpSp>
        <p:nvGrpSpPr>
          <p:cNvPr id="26" name="Group 25"/>
          <p:cNvGrpSpPr>
            <a:grpSpLocks/>
          </p:cNvGrpSpPr>
          <p:nvPr/>
        </p:nvGrpSpPr>
        <p:grpSpPr bwMode="auto">
          <a:xfrm>
            <a:off x="46038" y="3576638"/>
            <a:ext cx="9866312" cy="603250"/>
            <a:chOff x="75127" y="2715548"/>
            <a:chExt cx="8969659" cy="566418"/>
          </a:xfrm>
        </p:grpSpPr>
        <p:sp>
          <p:nvSpPr>
            <p:cNvPr id="16" name="Rectangle 15"/>
            <p:cNvSpPr/>
            <p:nvPr/>
          </p:nvSpPr>
          <p:spPr bwMode="auto">
            <a:xfrm>
              <a:off x="75127" y="2715548"/>
              <a:ext cx="763073"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FEDERATIONS</a:t>
              </a:r>
            </a:p>
            <a:p>
              <a:pPr algn="ctr" defTabSz="992714" eaLnBrk="0" hangingPunct="0">
                <a:defRPr/>
              </a:pPr>
              <a:r>
                <a:rPr lang="en-US" sz="700" dirty="0">
                  <a:latin typeface="Arial" charset="0"/>
                  <a:cs typeface="Arial" charset="0"/>
                </a:rPr>
                <a:t>7 STATES</a:t>
              </a:r>
              <a:endParaRPr lang="en-US" sz="700" dirty="0">
                <a:latin typeface="Arial" charset="0"/>
                <a:cs typeface="Arial" charset="0"/>
              </a:endParaRPr>
            </a:p>
          </p:txBody>
        </p:sp>
        <p:sp>
          <p:nvSpPr>
            <p:cNvPr id="17" name="Rectangle 16"/>
            <p:cNvSpPr/>
            <p:nvPr/>
          </p:nvSpPr>
          <p:spPr bwMode="auto">
            <a:xfrm>
              <a:off x="934352" y="2720913"/>
              <a:ext cx="797557"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FEDERATIONS</a:t>
              </a:r>
            </a:p>
            <a:p>
              <a:pPr defTabSz="992714" eaLnBrk="0" hangingPunct="0">
                <a:defRPr/>
              </a:pPr>
              <a:r>
                <a:rPr lang="en-US" sz="700" dirty="0">
                  <a:latin typeface="Arial" charset="0"/>
                  <a:cs typeface="Arial" charset="0"/>
                </a:rPr>
                <a:t>4 STATES &amp; DC</a:t>
              </a:r>
              <a:endParaRPr lang="en-US" sz="700" dirty="0">
                <a:latin typeface="Arial" charset="0"/>
                <a:cs typeface="Arial" charset="0"/>
              </a:endParaRPr>
            </a:p>
          </p:txBody>
        </p:sp>
        <p:sp>
          <p:nvSpPr>
            <p:cNvPr id="18" name="Rectangle 17"/>
            <p:cNvSpPr/>
            <p:nvPr/>
          </p:nvSpPr>
          <p:spPr bwMode="auto">
            <a:xfrm>
              <a:off x="1828800" y="2743200"/>
              <a:ext cx="767226"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defTabSz="992714" eaLnBrk="0" hangingPunct="0">
                <a:defRPr/>
              </a:pPr>
              <a:r>
                <a:rPr lang="en-US" sz="700" dirty="0">
                  <a:latin typeface="Arial" charset="0"/>
                  <a:cs typeface="Arial" charset="0"/>
                </a:rPr>
                <a:t>FEDERATIONS</a:t>
              </a:r>
            </a:p>
            <a:p>
              <a:pPr defTabSz="992714" eaLnBrk="0" hangingPunct="0">
                <a:defRPr/>
              </a:pPr>
              <a:r>
                <a:rPr lang="en-US" sz="700" dirty="0">
                  <a:latin typeface="Arial" charset="0"/>
                  <a:cs typeface="Arial" charset="0"/>
                </a:rPr>
                <a:t>6 STATES &amp; VI</a:t>
              </a:r>
              <a:endParaRPr lang="en-US" sz="700" dirty="0">
                <a:latin typeface="Arial" charset="0"/>
                <a:cs typeface="Arial" charset="0"/>
              </a:endParaRPr>
            </a:p>
          </p:txBody>
        </p:sp>
        <p:sp>
          <p:nvSpPr>
            <p:cNvPr id="19" name="Rectangle 18"/>
            <p:cNvSpPr/>
            <p:nvPr/>
          </p:nvSpPr>
          <p:spPr bwMode="auto">
            <a:xfrm>
              <a:off x="2700269" y="2748566"/>
              <a:ext cx="838738"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FEDERATIONS</a:t>
              </a:r>
            </a:p>
            <a:p>
              <a:pPr algn="ctr" defTabSz="992714" eaLnBrk="0" hangingPunct="0">
                <a:defRPr/>
              </a:pPr>
              <a:r>
                <a:rPr lang="en-US" sz="700" dirty="0">
                  <a:latin typeface="Arial" charset="0"/>
                  <a:cs typeface="Arial" charset="0"/>
                </a:rPr>
                <a:t>5 STATES</a:t>
              </a:r>
              <a:endParaRPr lang="en-US" sz="700" dirty="0">
                <a:latin typeface="Arial" charset="0"/>
                <a:cs typeface="Arial" charset="0"/>
              </a:endParaRPr>
            </a:p>
          </p:txBody>
        </p:sp>
        <p:sp>
          <p:nvSpPr>
            <p:cNvPr id="20" name="Rectangle 19"/>
            <p:cNvSpPr/>
            <p:nvPr/>
          </p:nvSpPr>
          <p:spPr bwMode="auto">
            <a:xfrm>
              <a:off x="3642916" y="2748566"/>
              <a:ext cx="755073"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FEDERATIONS</a:t>
              </a:r>
            </a:p>
            <a:p>
              <a:pPr algn="ctr" defTabSz="992714" eaLnBrk="0" hangingPunct="0">
                <a:defRPr/>
              </a:pPr>
              <a:r>
                <a:rPr lang="en-US" sz="700" dirty="0">
                  <a:latin typeface="Arial" charset="0"/>
                  <a:cs typeface="Arial" charset="0"/>
                </a:rPr>
                <a:t>7 STATES</a:t>
              </a:r>
              <a:endParaRPr lang="en-US" sz="700" dirty="0">
                <a:latin typeface="Arial" charset="0"/>
                <a:cs typeface="Arial" charset="0"/>
              </a:endParaRPr>
            </a:p>
          </p:txBody>
        </p:sp>
        <p:sp>
          <p:nvSpPr>
            <p:cNvPr id="21" name="Rectangle 20"/>
            <p:cNvSpPr/>
            <p:nvPr/>
          </p:nvSpPr>
          <p:spPr bwMode="auto">
            <a:xfrm>
              <a:off x="4480775" y="2743200"/>
              <a:ext cx="7620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defTabSz="992714" eaLnBrk="0" hangingPunct="0">
                <a:defRPr/>
              </a:pPr>
              <a:r>
                <a:rPr lang="en-US" sz="700" b="1" dirty="0">
                  <a:latin typeface="Arial" charset="0"/>
                  <a:cs typeface="Arial" charset="0"/>
                </a:rPr>
                <a:t>FEDERATIONS</a:t>
              </a:r>
            </a:p>
            <a:p>
              <a:pPr algn="ctr" defTabSz="992714" eaLnBrk="0" hangingPunct="0">
                <a:defRPr/>
              </a:pPr>
              <a:r>
                <a:rPr lang="en-US" sz="700" b="1" dirty="0">
                  <a:latin typeface="Arial" charset="0"/>
                  <a:cs typeface="Arial" charset="0"/>
                </a:rPr>
                <a:t>4 STATES &amp; R PANAMA</a:t>
              </a:r>
              <a:endParaRPr lang="en-US" sz="700" b="1" dirty="0">
                <a:latin typeface="Arial" charset="0"/>
                <a:cs typeface="Arial" charset="0"/>
              </a:endParaRPr>
            </a:p>
          </p:txBody>
        </p:sp>
        <p:sp>
          <p:nvSpPr>
            <p:cNvPr id="22" name="Rectangle 21"/>
            <p:cNvSpPr/>
            <p:nvPr/>
          </p:nvSpPr>
          <p:spPr bwMode="auto">
            <a:xfrm>
              <a:off x="5298291" y="2743200"/>
              <a:ext cx="922496"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defTabSz="992714" eaLnBrk="0" hangingPunct="0">
                <a:defRPr/>
              </a:pPr>
              <a:r>
                <a:rPr lang="en-US" sz="800" b="1" dirty="0">
                  <a:latin typeface="Arial" charset="0"/>
                  <a:cs typeface="Arial" charset="0"/>
                </a:rPr>
                <a:t>FEDERATIONS</a:t>
              </a:r>
            </a:p>
            <a:p>
              <a:pPr algn="ctr" defTabSz="992714" eaLnBrk="0" hangingPunct="0">
                <a:defRPr/>
              </a:pPr>
              <a:r>
                <a:rPr lang="en-US" sz="800" b="1" dirty="0">
                  <a:latin typeface="Arial" charset="0"/>
                  <a:cs typeface="Arial" charset="0"/>
                </a:rPr>
                <a:t>5 STATES</a:t>
              </a:r>
              <a:endParaRPr lang="en-US" sz="800" b="1" dirty="0">
                <a:latin typeface="Arial" charset="0"/>
                <a:cs typeface="Arial" charset="0"/>
              </a:endParaRPr>
            </a:p>
          </p:txBody>
        </p:sp>
        <p:sp>
          <p:nvSpPr>
            <p:cNvPr id="23" name="Rectangle 22"/>
            <p:cNvSpPr/>
            <p:nvPr/>
          </p:nvSpPr>
          <p:spPr bwMode="auto">
            <a:xfrm>
              <a:off x="6263164" y="2738767"/>
              <a:ext cx="85991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FEDERATIONS</a:t>
              </a:r>
            </a:p>
            <a:p>
              <a:pPr algn="ctr" defTabSz="992714" eaLnBrk="0" hangingPunct="0">
                <a:defRPr/>
              </a:pPr>
              <a:r>
                <a:rPr lang="en-US" sz="800" b="1" dirty="0">
                  <a:latin typeface="Arial" charset="0"/>
                  <a:cs typeface="Arial" charset="0"/>
                </a:rPr>
                <a:t>4 STATES &amp; R PHILIPPINES</a:t>
              </a:r>
              <a:endParaRPr lang="en-US" sz="800" b="1" dirty="0">
                <a:latin typeface="Arial" charset="0"/>
                <a:cs typeface="Arial" charset="0"/>
              </a:endParaRPr>
            </a:p>
          </p:txBody>
        </p:sp>
        <p:sp>
          <p:nvSpPr>
            <p:cNvPr id="24" name="Rectangle 23"/>
            <p:cNvSpPr/>
            <p:nvPr/>
          </p:nvSpPr>
          <p:spPr bwMode="auto">
            <a:xfrm>
              <a:off x="7162799" y="2738773"/>
              <a:ext cx="906645"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FEDERATIONS</a:t>
              </a:r>
            </a:p>
            <a:p>
              <a:pPr algn="ctr" defTabSz="992714" eaLnBrk="0" hangingPunct="0">
                <a:defRPr/>
              </a:pPr>
              <a:r>
                <a:rPr lang="en-US" sz="800" b="1" dirty="0">
                  <a:latin typeface="Arial" charset="0"/>
                  <a:cs typeface="Arial" charset="0"/>
                </a:rPr>
                <a:t>5 STATES</a:t>
              </a:r>
              <a:endParaRPr lang="en-US" sz="800" b="1" dirty="0">
                <a:latin typeface="Arial" charset="0"/>
                <a:cs typeface="Arial" charset="0"/>
              </a:endParaRPr>
            </a:p>
          </p:txBody>
        </p:sp>
        <p:sp>
          <p:nvSpPr>
            <p:cNvPr id="25" name="Rectangle 24"/>
            <p:cNvSpPr/>
            <p:nvPr/>
          </p:nvSpPr>
          <p:spPr bwMode="auto">
            <a:xfrm>
              <a:off x="8171844" y="2738773"/>
              <a:ext cx="872942"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defTabSz="992714" eaLnBrk="0" hangingPunct="0">
                <a:defRPr/>
              </a:pPr>
              <a:r>
                <a:rPr lang="en-US" sz="800" b="1" dirty="0">
                  <a:latin typeface="Arial" charset="0"/>
                  <a:cs typeface="Arial" charset="0"/>
                </a:rPr>
                <a:t>FEDERATIONS</a:t>
              </a:r>
            </a:p>
            <a:p>
              <a:pPr algn="ctr" defTabSz="992714" eaLnBrk="0" hangingPunct="0">
                <a:defRPr/>
              </a:pPr>
              <a:r>
                <a:rPr lang="en-US" sz="800" b="1" dirty="0">
                  <a:latin typeface="Arial" charset="0"/>
                  <a:cs typeface="Arial" charset="0"/>
                </a:rPr>
                <a:t>5 STATES</a:t>
              </a:r>
              <a:endParaRPr lang="en-US" sz="800" b="1" dirty="0">
                <a:latin typeface="Arial" charset="0"/>
                <a:cs typeface="Arial" charset="0"/>
              </a:endParaRPr>
            </a:p>
          </p:txBody>
        </p:sp>
      </p:grpSp>
      <p:cxnSp>
        <p:nvCxnSpPr>
          <p:cNvPr id="31753" name="Straight Connector 43"/>
          <p:cNvCxnSpPr>
            <a:cxnSpLocks noChangeShapeType="1"/>
            <a:stCxn id="0" idx="2"/>
          </p:cNvCxnSpPr>
          <p:nvPr/>
        </p:nvCxnSpPr>
        <p:spPr bwMode="auto">
          <a:xfrm>
            <a:off x="5113338" y="1355725"/>
            <a:ext cx="0" cy="635000"/>
          </a:xfrm>
          <a:prstGeom prst="line">
            <a:avLst/>
          </a:prstGeom>
          <a:noFill/>
          <a:ln w="9525" algn="ctr">
            <a:solidFill>
              <a:schemeClr val="tx1"/>
            </a:solidFill>
            <a:round/>
            <a:headEnd/>
            <a:tailEnd/>
          </a:ln>
        </p:spPr>
      </p:cxnSp>
      <p:grpSp>
        <p:nvGrpSpPr>
          <p:cNvPr id="31754" name="Group 1"/>
          <p:cNvGrpSpPr>
            <a:grpSpLocks/>
          </p:cNvGrpSpPr>
          <p:nvPr/>
        </p:nvGrpSpPr>
        <p:grpSpPr bwMode="auto">
          <a:xfrm>
            <a:off x="396875" y="2998788"/>
            <a:ext cx="9034463" cy="665162"/>
            <a:chOff x="484623" y="1926712"/>
            <a:chExt cx="9034543" cy="487503"/>
          </a:xfrm>
        </p:grpSpPr>
        <p:cxnSp>
          <p:nvCxnSpPr>
            <p:cNvPr id="31850" name="Straight Arrow Connector 45"/>
            <p:cNvCxnSpPr>
              <a:cxnSpLocks noChangeShapeType="1"/>
            </p:cNvCxnSpPr>
            <p:nvPr/>
          </p:nvCxnSpPr>
          <p:spPr bwMode="auto">
            <a:xfrm>
              <a:off x="484623" y="1948340"/>
              <a:ext cx="0" cy="399622"/>
            </a:xfrm>
            <a:prstGeom prst="straightConnector1">
              <a:avLst/>
            </a:prstGeom>
            <a:noFill/>
            <a:ln w="9525" algn="ctr">
              <a:solidFill>
                <a:schemeClr val="tx1"/>
              </a:solidFill>
              <a:round/>
              <a:headEnd type="arrow" w="med" len="med"/>
              <a:tailEnd type="arrow" w="med" len="med"/>
            </a:ln>
          </p:spPr>
        </p:cxnSp>
        <p:cxnSp>
          <p:nvCxnSpPr>
            <p:cNvPr id="31851" name="Straight Arrow Connector 52"/>
            <p:cNvCxnSpPr>
              <a:cxnSpLocks noChangeShapeType="1"/>
              <a:stCxn id="0" idx="0"/>
            </p:cNvCxnSpPr>
            <p:nvPr/>
          </p:nvCxnSpPr>
          <p:spPr bwMode="auto">
            <a:xfrm flipV="1">
              <a:off x="1516465" y="1926712"/>
              <a:ext cx="19871" cy="427773"/>
            </a:xfrm>
            <a:prstGeom prst="straightConnector1">
              <a:avLst/>
            </a:prstGeom>
            <a:noFill/>
            <a:ln w="9525" algn="ctr">
              <a:solidFill>
                <a:schemeClr val="tx1"/>
              </a:solidFill>
              <a:round/>
              <a:headEnd type="arrow" w="med" len="med"/>
              <a:tailEnd type="arrow" w="med" len="med"/>
            </a:ln>
          </p:spPr>
        </p:cxnSp>
        <p:cxnSp>
          <p:nvCxnSpPr>
            <p:cNvPr id="31852" name="Straight Arrow Connector 54"/>
            <p:cNvCxnSpPr>
              <a:cxnSpLocks noChangeShapeType="1"/>
            </p:cNvCxnSpPr>
            <p:nvPr/>
          </p:nvCxnSpPr>
          <p:spPr bwMode="auto">
            <a:xfrm flipV="1">
              <a:off x="2421773" y="1948338"/>
              <a:ext cx="0" cy="399624"/>
            </a:xfrm>
            <a:prstGeom prst="straightConnector1">
              <a:avLst/>
            </a:prstGeom>
            <a:noFill/>
            <a:ln w="9525" algn="ctr">
              <a:solidFill>
                <a:schemeClr val="tx1"/>
              </a:solidFill>
              <a:round/>
              <a:headEnd type="arrow" w="med" len="med"/>
              <a:tailEnd type="arrow" w="med" len="med"/>
            </a:ln>
          </p:spPr>
        </p:cxnSp>
        <p:cxnSp>
          <p:nvCxnSpPr>
            <p:cNvPr id="31853" name="Straight Arrow Connector 56"/>
            <p:cNvCxnSpPr>
              <a:cxnSpLocks noChangeShapeType="1"/>
            </p:cNvCxnSpPr>
            <p:nvPr/>
          </p:nvCxnSpPr>
          <p:spPr bwMode="auto">
            <a:xfrm flipV="1">
              <a:off x="3525857" y="1955155"/>
              <a:ext cx="0" cy="459060"/>
            </a:xfrm>
            <a:prstGeom prst="straightConnector1">
              <a:avLst/>
            </a:prstGeom>
            <a:noFill/>
            <a:ln w="9525" algn="ctr">
              <a:solidFill>
                <a:schemeClr val="tx1"/>
              </a:solidFill>
              <a:round/>
              <a:headEnd type="arrow" w="med" len="med"/>
              <a:tailEnd type="arrow" w="med" len="med"/>
            </a:ln>
          </p:spPr>
        </p:cxnSp>
        <p:cxnSp>
          <p:nvCxnSpPr>
            <p:cNvPr id="31854" name="Straight Arrow Connector 58"/>
            <p:cNvCxnSpPr>
              <a:cxnSpLocks noChangeShapeType="1"/>
            </p:cNvCxnSpPr>
            <p:nvPr/>
          </p:nvCxnSpPr>
          <p:spPr bwMode="auto">
            <a:xfrm flipV="1">
              <a:off x="4417300" y="1948339"/>
              <a:ext cx="0" cy="399623"/>
            </a:xfrm>
            <a:prstGeom prst="straightConnector1">
              <a:avLst/>
            </a:prstGeom>
            <a:noFill/>
            <a:ln w="9525" algn="ctr">
              <a:solidFill>
                <a:schemeClr val="tx1"/>
              </a:solidFill>
              <a:round/>
              <a:headEnd type="arrow" w="med" len="med"/>
              <a:tailEnd type="arrow" w="med" len="med"/>
            </a:ln>
          </p:spPr>
        </p:cxnSp>
        <p:cxnSp>
          <p:nvCxnSpPr>
            <p:cNvPr id="31855" name="Straight Arrow Connector 60"/>
            <p:cNvCxnSpPr>
              <a:cxnSpLocks noChangeShapeType="1"/>
            </p:cNvCxnSpPr>
            <p:nvPr/>
          </p:nvCxnSpPr>
          <p:spPr bwMode="auto">
            <a:xfrm flipV="1">
              <a:off x="5313561" y="1948339"/>
              <a:ext cx="0" cy="427773"/>
            </a:xfrm>
            <a:prstGeom prst="straightConnector1">
              <a:avLst/>
            </a:prstGeom>
            <a:noFill/>
            <a:ln w="9525" algn="ctr">
              <a:solidFill>
                <a:schemeClr val="tx1"/>
              </a:solidFill>
              <a:round/>
              <a:headEnd type="arrow" w="med" len="med"/>
              <a:tailEnd type="arrow" w="med" len="med"/>
            </a:ln>
          </p:spPr>
        </p:cxnSp>
        <p:cxnSp>
          <p:nvCxnSpPr>
            <p:cNvPr id="31856" name="Straight Arrow Connector 68"/>
            <p:cNvCxnSpPr>
              <a:cxnSpLocks noChangeShapeType="1"/>
            </p:cNvCxnSpPr>
            <p:nvPr/>
          </p:nvCxnSpPr>
          <p:spPr bwMode="auto">
            <a:xfrm flipV="1">
              <a:off x="6277491" y="1948339"/>
              <a:ext cx="0" cy="399623"/>
            </a:xfrm>
            <a:prstGeom prst="straightConnector1">
              <a:avLst/>
            </a:prstGeom>
            <a:noFill/>
            <a:ln w="9525" algn="ctr">
              <a:solidFill>
                <a:schemeClr val="tx1"/>
              </a:solidFill>
              <a:round/>
              <a:headEnd type="arrow" w="med" len="med"/>
              <a:tailEnd type="arrow" w="med" len="med"/>
            </a:ln>
          </p:spPr>
        </p:cxnSp>
        <p:cxnSp>
          <p:nvCxnSpPr>
            <p:cNvPr id="31857" name="Straight Arrow Connector 70"/>
            <p:cNvCxnSpPr>
              <a:cxnSpLocks noChangeShapeType="1"/>
            </p:cNvCxnSpPr>
            <p:nvPr/>
          </p:nvCxnSpPr>
          <p:spPr bwMode="auto">
            <a:xfrm flipV="1">
              <a:off x="7325241" y="1948339"/>
              <a:ext cx="0" cy="399623"/>
            </a:xfrm>
            <a:prstGeom prst="straightConnector1">
              <a:avLst/>
            </a:prstGeom>
            <a:noFill/>
            <a:ln w="9525" algn="ctr">
              <a:solidFill>
                <a:schemeClr val="tx1"/>
              </a:solidFill>
              <a:round/>
              <a:headEnd type="arrow" w="med" len="med"/>
              <a:tailEnd type="arrow" w="med" len="med"/>
            </a:ln>
          </p:spPr>
        </p:cxnSp>
        <p:cxnSp>
          <p:nvCxnSpPr>
            <p:cNvPr id="31858" name="Straight Arrow Connector 72"/>
            <p:cNvCxnSpPr>
              <a:cxnSpLocks noChangeShapeType="1"/>
              <a:stCxn id="0" idx="0"/>
            </p:cNvCxnSpPr>
            <p:nvPr/>
          </p:nvCxnSpPr>
          <p:spPr bwMode="auto">
            <a:xfrm flipV="1">
              <a:off x="8427754" y="1955155"/>
              <a:ext cx="0" cy="413299"/>
            </a:xfrm>
            <a:prstGeom prst="straightConnector1">
              <a:avLst/>
            </a:prstGeom>
            <a:noFill/>
            <a:ln w="9525" algn="ctr">
              <a:solidFill>
                <a:schemeClr val="tx1"/>
              </a:solidFill>
              <a:round/>
              <a:headEnd type="arrow" w="med" len="med"/>
              <a:tailEnd type="arrow" w="med" len="med"/>
            </a:ln>
          </p:spPr>
        </p:cxnSp>
        <p:cxnSp>
          <p:nvCxnSpPr>
            <p:cNvPr id="31859" name="Straight Arrow Connector 74"/>
            <p:cNvCxnSpPr>
              <a:cxnSpLocks noChangeShapeType="1"/>
              <a:stCxn id="0" idx="0"/>
            </p:cNvCxnSpPr>
            <p:nvPr/>
          </p:nvCxnSpPr>
          <p:spPr bwMode="auto">
            <a:xfrm flipV="1">
              <a:off x="9519166" y="1942456"/>
              <a:ext cx="0" cy="426000"/>
            </a:xfrm>
            <a:prstGeom prst="straightConnector1">
              <a:avLst/>
            </a:prstGeom>
            <a:noFill/>
            <a:ln w="9525" algn="ctr">
              <a:solidFill>
                <a:schemeClr val="tx1"/>
              </a:solidFill>
              <a:round/>
              <a:headEnd type="arrow" w="med" len="med"/>
              <a:tailEnd type="arrow" w="med" len="med"/>
            </a:ln>
          </p:spPr>
        </p:cxnSp>
      </p:grpSp>
      <p:grpSp>
        <p:nvGrpSpPr>
          <p:cNvPr id="31755" name="Group 51"/>
          <p:cNvGrpSpPr>
            <a:grpSpLocks/>
          </p:cNvGrpSpPr>
          <p:nvPr/>
        </p:nvGrpSpPr>
        <p:grpSpPr bwMode="auto">
          <a:xfrm>
            <a:off x="642938" y="1981200"/>
            <a:ext cx="8947150" cy="498475"/>
            <a:chOff x="484621" y="1859763"/>
            <a:chExt cx="8947336" cy="498605"/>
          </a:xfrm>
        </p:grpSpPr>
        <p:cxnSp>
          <p:nvCxnSpPr>
            <p:cNvPr id="31839" name="Straight Connector 53"/>
            <p:cNvCxnSpPr>
              <a:cxnSpLocks noChangeShapeType="1"/>
            </p:cNvCxnSpPr>
            <p:nvPr/>
          </p:nvCxnSpPr>
          <p:spPr bwMode="auto">
            <a:xfrm>
              <a:off x="484621" y="1869440"/>
              <a:ext cx="8947336" cy="0"/>
            </a:xfrm>
            <a:prstGeom prst="line">
              <a:avLst/>
            </a:prstGeom>
            <a:noFill/>
            <a:ln w="9525" algn="ctr">
              <a:solidFill>
                <a:schemeClr val="tx1"/>
              </a:solidFill>
              <a:round/>
              <a:headEnd/>
              <a:tailEnd/>
            </a:ln>
          </p:spPr>
        </p:cxnSp>
        <p:cxnSp>
          <p:nvCxnSpPr>
            <p:cNvPr id="31840" name="Straight Arrow Connector 55"/>
            <p:cNvCxnSpPr>
              <a:cxnSpLocks noChangeShapeType="1"/>
            </p:cNvCxnSpPr>
            <p:nvPr/>
          </p:nvCxnSpPr>
          <p:spPr bwMode="auto">
            <a:xfrm flipH="1">
              <a:off x="484622" y="1869440"/>
              <a:ext cx="1" cy="478522"/>
            </a:xfrm>
            <a:prstGeom prst="straightConnector1">
              <a:avLst/>
            </a:prstGeom>
            <a:noFill/>
            <a:ln w="9525" algn="ctr">
              <a:solidFill>
                <a:schemeClr val="tx1"/>
              </a:solidFill>
              <a:round/>
              <a:headEnd type="arrow" w="med" len="med"/>
              <a:tailEnd type="arrow" w="med" len="med"/>
            </a:ln>
          </p:spPr>
        </p:cxnSp>
        <p:cxnSp>
          <p:nvCxnSpPr>
            <p:cNvPr id="31841" name="Straight Arrow Connector 57"/>
            <p:cNvCxnSpPr>
              <a:cxnSpLocks noChangeShapeType="1"/>
            </p:cNvCxnSpPr>
            <p:nvPr/>
          </p:nvCxnSpPr>
          <p:spPr bwMode="auto">
            <a:xfrm flipV="1">
              <a:off x="1535169" y="1859763"/>
              <a:ext cx="590" cy="478522"/>
            </a:xfrm>
            <a:prstGeom prst="straightConnector1">
              <a:avLst/>
            </a:prstGeom>
            <a:noFill/>
            <a:ln w="9525" algn="ctr">
              <a:solidFill>
                <a:schemeClr val="tx1"/>
              </a:solidFill>
              <a:round/>
              <a:headEnd type="arrow" w="med" len="med"/>
              <a:tailEnd type="arrow" w="med" len="med"/>
            </a:ln>
          </p:spPr>
        </p:cxnSp>
        <p:cxnSp>
          <p:nvCxnSpPr>
            <p:cNvPr id="31842" name="Straight Arrow Connector 59"/>
            <p:cNvCxnSpPr>
              <a:cxnSpLocks noChangeShapeType="1"/>
            </p:cNvCxnSpPr>
            <p:nvPr/>
          </p:nvCxnSpPr>
          <p:spPr bwMode="auto">
            <a:xfrm flipH="1" flipV="1">
              <a:off x="2421772" y="1859763"/>
              <a:ext cx="9739" cy="478522"/>
            </a:xfrm>
            <a:prstGeom prst="straightConnector1">
              <a:avLst/>
            </a:prstGeom>
            <a:noFill/>
            <a:ln w="9525" algn="ctr">
              <a:solidFill>
                <a:schemeClr val="tx1"/>
              </a:solidFill>
              <a:round/>
              <a:headEnd type="arrow" w="med" len="med"/>
              <a:tailEnd type="arrow" w="med" len="med"/>
            </a:ln>
          </p:spPr>
        </p:cxnSp>
        <p:cxnSp>
          <p:nvCxnSpPr>
            <p:cNvPr id="31843" name="Straight Arrow Connector 61"/>
            <p:cNvCxnSpPr>
              <a:cxnSpLocks noChangeShapeType="1"/>
            </p:cNvCxnSpPr>
            <p:nvPr/>
          </p:nvCxnSpPr>
          <p:spPr bwMode="auto">
            <a:xfrm flipV="1">
              <a:off x="3313097" y="1859765"/>
              <a:ext cx="0" cy="459060"/>
            </a:xfrm>
            <a:prstGeom prst="straightConnector1">
              <a:avLst/>
            </a:prstGeom>
            <a:noFill/>
            <a:ln w="9525" algn="ctr">
              <a:solidFill>
                <a:schemeClr val="tx1"/>
              </a:solidFill>
              <a:round/>
              <a:headEnd type="arrow" w="med" len="med"/>
              <a:tailEnd type="arrow" w="med" len="med"/>
            </a:ln>
          </p:spPr>
        </p:cxnSp>
        <p:cxnSp>
          <p:nvCxnSpPr>
            <p:cNvPr id="31844" name="Straight Arrow Connector 62"/>
            <p:cNvCxnSpPr>
              <a:cxnSpLocks noChangeShapeType="1"/>
            </p:cNvCxnSpPr>
            <p:nvPr/>
          </p:nvCxnSpPr>
          <p:spPr bwMode="auto">
            <a:xfrm flipV="1">
              <a:off x="4265811" y="1859763"/>
              <a:ext cx="0" cy="478522"/>
            </a:xfrm>
            <a:prstGeom prst="straightConnector1">
              <a:avLst/>
            </a:prstGeom>
            <a:noFill/>
            <a:ln w="9525" algn="ctr">
              <a:solidFill>
                <a:schemeClr val="tx1"/>
              </a:solidFill>
              <a:round/>
              <a:headEnd type="arrow" w="med" len="med"/>
              <a:tailEnd type="arrow" w="med" len="med"/>
            </a:ln>
          </p:spPr>
        </p:cxnSp>
        <p:cxnSp>
          <p:nvCxnSpPr>
            <p:cNvPr id="31845" name="Straight Arrow Connector 63"/>
            <p:cNvCxnSpPr>
              <a:cxnSpLocks noChangeShapeType="1"/>
            </p:cNvCxnSpPr>
            <p:nvPr/>
          </p:nvCxnSpPr>
          <p:spPr bwMode="auto">
            <a:xfrm flipV="1">
              <a:off x="5096689" y="1887861"/>
              <a:ext cx="0" cy="470507"/>
            </a:xfrm>
            <a:prstGeom prst="straightConnector1">
              <a:avLst/>
            </a:prstGeom>
            <a:noFill/>
            <a:ln w="9525" algn="ctr">
              <a:solidFill>
                <a:schemeClr val="tx1"/>
              </a:solidFill>
              <a:round/>
              <a:headEnd type="arrow" w="med" len="med"/>
              <a:tailEnd type="arrow" w="med" len="med"/>
            </a:ln>
          </p:spPr>
        </p:cxnSp>
        <p:cxnSp>
          <p:nvCxnSpPr>
            <p:cNvPr id="31846" name="Straight Arrow Connector 64"/>
            <p:cNvCxnSpPr>
              <a:cxnSpLocks noChangeShapeType="1"/>
            </p:cNvCxnSpPr>
            <p:nvPr/>
          </p:nvCxnSpPr>
          <p:spPr bwMode="auto">
            <a:xfrm flipV="1">
              <a:off x="6065748" y="1869441"/>
              <a:ext cx="0" cy="478521"/>
            </a:xfrm>
            <a:prstGeom prst="straightConnector1">
              <a:avLst/>
            </a:prstGeom>
            <a:noFill/>
            <a:ln w="9525" algn="ctr">
              <a:solidFill>
                <a:schemeClr val="tx1"/>
              </a:solidFill>
              <a:round/>
              <a:headEnd type="arrow" w="med" len="med"/>
              <a:tailEnd type="arrow" w="med" len="med"/>
            </a:ln>
          </p:spPr>
        </p:cxnSp>
        <p:cxnSp>
          <p:nvCxnSpPr>
            <p:cNvPr id="31847" name="Straight Arrow Connector 65"/>
            <p:cNvCxnSpPr>
              <a:cxnSpLocks noChangeShapeType="1"/>
            </p:cNvCxnSpPr>
            <p:nvPr/>
          </p:nvCxnSpPr>
          <p:spPr bwMode="auto">
            <a:xfrm flipV="1">
              <a:off x="7080320" y="1869441"/>
              <a:ext cx="0" cy="478521"/>
            </a:xfrm>
            <a:prstGeom prst="straightConnector1">
              <a:avLst/>
            </a:prstGeom>
            <a:noFill/>
            <a:ln w="9525" algn="ctr">
              <a:solidFill>
                <a:schemeClr val="tx1"/>
              </a:solidFill>
              <a:round/>
              <a:headEnd type="arrow" w="med" len="med"/>
              <a:tailEnd type="arrow" w="med" len="med"/>
            </a:ln>
          </p:spPr>
        </p:cxnSp>
        <p:cxnSp>
          <p:nvCxnSpPr>
            <p:cNvPr id="31848" name="Straight Arrow Connector 66"/>
            <p:cNvCxnSpPr>
              <a:cxnSpLocks noChangeShapeType="1"/>
            </p:cNvCxnSpPr>
            <p:nvPr/>
          </p:nvCxnSpPr>
          <p:spPr bwMode="auto">
            <a:xfrm flipV="1">
              <a:off x="8331081" y="1859764"/>
              <a:ext cx="0" cy="478521"/>
            </a:xfrm>
            <a:prstGeom prst="straightConnector1">
              <a:avLst/>
            </a:prstGeom>
            <a:noFill/>
            <a:ln w="9525" algn="ctr">
              <a:solidFill>
                <a:schemeClr val="tx1"/>
              </a:solidFill>
              <a:round/>
              <a:headEnd type="arrow" w="med" len="med"/>
              <a:tailEnd type="arrow" w="med" len="med"/>
            </a:ln>
          </p:spPr>
        </p:cxnSp>
        <p:cxnSp>
          <p:nvCxnSpPr>
            <p:cNvPr id="31849" name="Straight Arrow Connector 67"/>
            <p:cNvCxnSpPr>
              <a:cxnSpLocks noChangeShapeType="1"/>
            </p:cNvCxnSpPr>
            <p:nvPr/>
          </p:nvCxnSpPr>
          <p:spPr bwMode="auto">
            <a:xfrm flipV="1">
              <a:off x="9431957" y="1859765"/>
              <a:ext cx="0" cy="452190"/>
            </a:xfrm>
            <a:prstGeom prst="straightConnector1">
              <a:avLst/>
            </a:prstGeom>
            <a:noFill/>
            <a:ln w="9525" algn="ctr">
              <a:solidFill>
                <a:schemeClr val="tx1"/>
              </a:solidFill>
              <a:round/>
              <a:headEnd type="arrow" w="med" len="med"/>
              <a:tailEnd type="arrow" w="med" len="med"/>
            </a:ln>
          </p:spPr>
        </p:cxnSp>
      </p:grpSp>
      <p:grpSp>
        <p:nvGrpSpPr>
          <p:cNvPr id="30" name="Group 49"/>
          <p:cNvGrpSpPr/>
          <p:nvPr/>
        </p:nvGrpSpPr>
        <p:grpSpPr>
          <a:xfrm>
            <a:off x="79650" y="4627682"/>
            <a:ext cx="9866621" cy="573682"/>
            <a:chOff x="75127" y="2738773"/>
            <a:chExt cx="8969659" cy="537827"/>
          </a:xfrm>
          <a:solidFill>
            <a:schemeClr val="bg2">
              <a:lumMod val="50000"/>
            </a:schemeClr>
          </a:solidFill>
        </p:grpSpPr>
        <p:sp>
          <p:nvSpPr>
            <p:cNvPr id="51" name="Rectangle 50"/>
            <p:cNvSpPr/>
            <p:nvPr/>
          </p:nvSpPr>
          <p:spPr bwMode="auto">
            <a:xfrm>
              <a:off x="75127" y="2743200"/>
              <a:ext cx="763073" cy="533400"/>
            </a:xfrm>
            <a:prstGeom prst="rect">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81" name="Rectangle 80"/>
            <p:cNvSpPr/>
            <p:nvPr/>
          </p:nvSpPr>
          <p:spPr bwMode="auto">
            <a:xfrm>
              <a:off x="8171844" y="2738773"/>
              <a:ext cx="872942" cy="533400"/>
            </a:xfrm>
            <a:prstGeom prst="rect">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AREA VICE</a:t>
              </a:r>
            </a:p>
            <a:p>
              <a:pPr algn="ctr" defTabSz="992714" eaLnBrk="0" hangingPunct="0">
                <a:defRPr/>
              </a:pPr>
              <a:r>
                <a:rPr lang="en-US" sz="800" b="1" dirty="0">
                  <a:latin typeface="Arial" charset="0"/>
                  <a:cs typeface="Arial" charset="0"/>
                </a:rPr>
                <a:t>PRESIDENTS</a:t>
              </a:r>
            </a:p>
          </p:txBody>
        </p:sp>
      </p:grpSp>
      <p:grpSp>
        <p:nvGrpSpPr>
          <p:cNvPr id="31" name="Group 81"/>
          <p:cNvGrpSpPr>
            <a:grpSpLocks/>
          </p:cNvGrpSpPr>
          <p:nvPr/>
        </p:nvGrpSpPr>
        <p:grpSpPr bwMode="auto">
          <a:xfrm>
            <a:off x="123825" y="5840413"/>
            <a:ext cx="9906000" cy="606425"/>
            <a:chOff x="39361" y="2712822"/>
            <a:chExt cx="9005425" cy="569144"/>
          </a:xfrm>
        </p:grpSpPr>
        <p:sp>
          <p:nvSpPr>
            <p:cNvPr id="83" name="Rectangle 82"/>
            <p:cNvSpPr/>
            <p:nvPr/>
          </p:nvSpPr>
          <p:spPr bwMode="auto">
            <a:xfrm>
              <a:off x="39361" y="2712823"/>
              <a:ext cx="763073"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CHAPTER PRESIDENTS</a:t>
              </a:r>
            </a:p>
          </p:txBody>
        </p:sp>
        <p:sp>
          <p:nvSpPr>
            <p:cNvPr id="84" name="Rectangle 83"/>
            <p:cNvSpPr/>
            <p:nvPr/>
          </p:nvSpPr>
          <p:spPr bwMode="auto">
            <a:xfrm>
              <a:off x="934352" y="2718188"/>
              <a:ext cx="797557"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CHAPTER PRESIDENTS</a:t>
              </a:r>
            </a:p>
          </p:txBody>
        </p:sp>
        <p:sp>
          <p:nvSpPr>
            <p:cNvPr id="85" name="Rectangle 84"/>
            <p:cNvSpPr/>
            <p:nvPr/>
          </p:nvSpPr>
          <p:spPr bwMode="auto">
            <a:xfrm>
              <a:off x="1828800" y="2712822"/>
              <a:ext cx="767226"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CHAPTER PRESIDENTS</a:t>
              </a:r>
            </a:p>
          </p:txBody>
        </p:sp>
        <p:sp>
          <p:nvSpPr>
            <p:cNvPr id="86" name="Rectangle 85"/>
            <p:cNvSpPr/>
            <p:nvPr/>
          </p:nvSpPr>
          <p:spPr bwMode="auto">
            <a:xfrm>
              <a:off x="2700269" y="2718188"/>
              <a:ext cx="838738"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CHAPTER PRESIDENTS</a:t>
              </a:r>
            </a:p>
          </p:txBody>
        </p:sp>
        <p:sp>
          <p:nvSpPr>
            <p:cNvPr id="87" name="Rectangle 86"/>
            <p:cNvSpPr/>
            <p:nvPr/>
          </p:nvSpPr>
          <p:spPr bwMode="auto">
            <a:xfrm>
              <a:off x="3642916" y="2748566"/>
              <a:ext cx="755073"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CHAPTER PRESIDENTS</a:t>
              </a:r>
            </a:p>
          </p:txBody>
        </p:sp>
        <p:sp>
          <p:nvSpPr>
            <p:cNvPr id="88" name="Rectangle 87"/>
            <p:cNvSpPr/>
            <p:nvPr/>
          </p:nvSpPr>
          <p:spPr bwMode="auto">
            <a:xfrm>
              <a:off x="4480775" y="2743200"/>
              <a:ext cx="7620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b="1" dirty="0">
                  <a:latin typeface="Arial" charset="0"/>
                  <a:cs typeface="Arial" charset="0"/>
                </a:rPr>
                <a:t>CHAPTER PRESIDENTS</a:t>
              </a:r>
            </a:p>
          </p:txBody>
        </p:sp>
        <p:sp>
          <p:nvSpPr>
            <p:cNvPr id="89" name="Rectangle 88"/>
            <p:cNvSpPr/>
            <p:nvPr/>
          </p:nvSpPr>
          <p:spPr bwMode="auto">
            <a:xfrm>
              <a:off x="5298291" y="2743200"/>
              <a:ext cx="922496"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CHAPTER PRESIDENTS</a:t>
              </a:r>
              <a:endParaRPr lang="en-US" sz="800" b="1" dirty="0">
                <a:latin typeface="Arial" charset="0"/>
                <a:cs typeface="Arial" charset="0"/>
              </a:endParaRPr>
            </a:p>
          </p:txBody>
        </p:sp>
        <p:sp>
          <p:nvSpPr>
            <p:cNvPr id="90" name="Rectangle 89"/>
            <p:cNvSpPr/>
            <p:nvPr/>
          </p:nvSpPr>
          <p:spPr bwMode="auto">
            <a:xfrm>
              <a:off x="6263164" y="2738767"/>
              <a:ext cx="85991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CHAPTER PRESIDENTS</a:t>
              </a:r>
            </a:p>
          </p:txBody>
        </p:sp>
        <p:sp>
          <p:nvSpPr>
            <p:cNvPr id="91" name="Rectangle 90"/>
            <p:cNvSpPr/>
            <p:nvPr/>
          </p:nvSpPr>
          <p:spPr bwMode="auto">
            <a:xfrm>
              <a:off x="7162799" y="2738773"/>
              <a:ext cx="906645"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CHAPTER PRESIDENTS</a:t>
              </a:r>
              <a:endParaRPr lang="en-US" sz="800" b="1" dirty="0">
                <a:latin typeface="Arial" charset="0"/>
                <a:cs typeface="Arial" charset="0"/>
              </a:endParaRPr>
            </a:p>
          </p:txBody>
        </p:sp>
        <p:sp>
          <p:nvSpPr>
            <p:cNvPr id="92" name="Rectangle 91"/>
            <p:cNvSpPr/>
            <p:nvPr/>
          </p:nvSpPr>
          <p:spPr bwMode="auto">
            <a:xfrm>
              <a:off x="8171844" y="2738773"/>
              <a:ext cx="872942"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800" b="1" dirty="0">
                  <a:latin typeface="Arial" charset="0"/>
                  <a:cs typeface="Arial" charset="0"/>
                </a:rPr>
                <a:t>CHAPTER PRESIDENTS</a:t>
              </a:r>
              <a:endParaRPr lang="en-US" sz="800" b="1" dirty="0">
                <a:latin typeface="Arial" charset="0"/>
                <a:cs typeface="Arial" charset="0"/>
              </a:endParaRPr>
            </a:p>
          </p:txBody>
        </p:sp>
      </p:grpSp>
      <p:sp>
        <p:nvSpPr>
          <p:cNvPr id="93" name="Rectangle 92"/>
          <p:cNvSpPr/>
          <p:nvPr/>
        </p:nvSpPr>
        <p:spPr bwMode="auto">
          <a:xfrm>
            <a:off x="1979062" y="4627673"/>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4" name="Rectangle 93"/>
          <p:cNvSpPr/>
          <p:nvPr/>
        </p:nvSpPr>
        <p:spPr bwMode="auto">
          <a:xfrm>
            <a:off x="3003198" y="4652974"/>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5" name="Rectangle 94"/>
          <p:cNvSpPr/>
          <p:nvPr/>
        </p:nvSpPr>
        <p:spPr bwMode="auto">
          <a:xfrm>
            <a:off x="3961220" y="4652723"/>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6" name="Rectangle 95"/>
          <p:cNvSpPr/>
          <p:nvPr/>
        </p:nvSpPr>
        <p:spPr bwMode="auto">
          <a:xfrm>
            <a:off x="1029438" y="4633810"/>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7" name="Rectangle 96"/>
          <p:cNvSpPr/>
          <p:nvPr/>
        </p:nvSpPr>
        <p:spPr bwMode="auto">
          <a:xfrm>
            <a:off x="79650" y="4632403"/>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8" name="Rectangle 97"/>
          <p:cNvSpPr/>
          <p:nvPr/>
        </p:nvSpPr>
        <p:spPr bwMode="auto">
          <a:xfrm>
            <a:off x="4931936" y="4654278"/>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99" name="Rectangle 98"/>
          <p:cNvSpPr/>
          <p:nvPr/>
        </p:nvSpPr>
        <p:spPr bwMode="auto">
          <a:xfrm>
            <a:off x="5913665" y="4656037"/>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100" name="Rectangle 99"/>
          <p:cNvSpPr/>
          <p:nvPr/>
        </p:nvSpPr>
        <p:spPr bwMode="auto">
          <a:xfrm>
            <a:off x="6890857" y="4655283"/>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sp>
        <p:nvSpPr>
          <p:cNvPr id="101" name="Rectangle 100"/>
          <p:cNvSpPr/>
          <p:nvPr/>
        </p:nvSpPr>
        <p:spPr bwMode="auto">
          <a:xfrm>
            <a:off x="7920856" y="4656037"/>
            <a:ext cx="839380" cy="568959"/>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ctr" defTabSz="992714" eaLnBrk="0" hangingPunct="0">
              <a:defRPr/>
            </a:pPr>
            <a:r>
              <a:rPr lang="en-US" sz="700" dirty="0">
                <a:latin typeface="Arial" charset="0"/>
                <a:cs typeface="Arial" charset="0"/>
              </a:rPr>
              <a:t>AREA VICE</a:t>
            </a:r>
          </a:p>
          <a:p>
            <a:pPr algn="ctr" defTabSz="992714" eaLnBrk="0" hangingPunct="0">
              <a:defRPr/>
            </a:pPr>
            <a:r>
              <a:rPr lang="en-US" sz="700" dirty="0">
                <a:latin typeface="Arial" charset="0"/>
                <a:cs typeface="Arial" charset="0"/>
              </a:rPr>
              <a:t>PRESIDENTS</a:t>
            </a:r>
          </a:p>
        </p:txBody>
      </p:sp>
      <p:grpSp>
        <p:nvGrpSpPr>
          <p:cNvPr id="31785" name="Group 101"/>
          <p:cNvGrpSpPr>
            <a:grpSpLocks/>
          </p:cNvGrpSpPr>
          <p:nvPr/>
        </p:nvGrpSpPr>
        <p:grpSpPr bwMode="auto">
          <a:xfrm>
            <a:off x="377825" y="4222750"/>
            <a:ext cx="9124950" cy="447675"/>
            <a:chOff x="484623" y="1942456"/>
            <a:chExt cx="9034543" cy="459060"/>
          </a:xfrm>
        </p:grpSpPr>
        <p:cxnSp>
          <p:nvCxnSpPr>
            <p:cNvPr id="31799" name="Straight Arrow Connector 102"/>
            <p:cNvCxnSpPr>
              <a:cxnSpLocks noChangeShapeType="1"/>
            </p:cNvCxnSpPr>
            <p:nvPr/>
          </p:nvCxnSpPr>
          <p:spPr bwMode="auto">
            <a:xfrm>
              <a:off x="484623" y="1948340"/>
              <a:ext cx="0" cy="399622"/>
            </a:xfrm>
            <a:prstGeom prst="straightConnector1">
              <a:avLst/>
            </a:prstGeom>
            <a:noFill/>
            <a:ln w="9525" algn="ctr">
              <a:solidFill>
                <a:schemeClr val="tx1"/>
              </a:solidFill>
              <a:round/>
              <a:headEnd type="arrow" w="med" len="med"/>
              <a:tailEnd type="arrow" w="med" len="med"/>
            </a:ln>
          </p:spPr>
        </p:cxnSp>
        <p:cxnSp>
          <p:nvCxnSpPr>
            <p:cNvPr id="31800" name="Straight Arrow Connector 103"/>
            <p:cNvCxnSpPr>
              <a:cxnSpLocks noChangeShapeType="1"/>
            </p:cNvCxnSpPr>
            <p:nvPr/>
          </p:nvCxnSpPr>
          <p:spPr bwMode="auto">
            <a:xfrm flipV="1">
              <a:off x="1516465" y="1948339"/>
              <a:ext cx="19871" cy="427773"/>
            </a:xfrm>
            <a:prstGeom prst="straightConnector1">
              <a:avLst/>
            </a:prstGeom>
            <a:noFill/>
            <a:ln w="9525" algn="ctr">
              <a:solidFill>
                <a:schemeClr val="tx1"/>
              </a:solidFill>
              <a:round/>
              <a:headEnd type="arrow" w="med" len="med"/>
              <a:tailEnd type="arrow" w="med" len="med"/>
            </a:ln>
          </p:spPr>
        </p:cxnSp>
        <p:cxnSp>
          <p:nvCxnSpPr>
            <p:cNvPr id="31801" name="Straight Arrow Connector 104"/>
            <p:cNvCxnSpPr>
              <a:cxnSpLocks noChangeShapeType="1"/>
            </p:cNvCxnSpPr>
            <p:nvPr/>
          </p:nvCxnSpPr>
          <p:spPr bwMode="auto">
            <a:xfrm flipV="1">
              <a:off x="2421773" y="1948338"/>
              <a:ext cx="0" cy="399624"/>
            </a:xfrm>
            <a:prstGeom prst="straightConnector1">
              <a:avLst/>
            </a:prstGeom>
            <a:noFill/>
            <a:ln w="9525" algn="ctr">
              <a:solidFill>
                <a:schemeClr val="tx1"/>
              </a:solidFill>
              <a:round/>
              <a:headEnd type="arrow" w="med" len="med"/>
              <a:tailEnd type="arrow" w="med" len="med"/>
            </a:ln>
          </p:spPr>
        </p:cxnSp>
        <p:cxnSp>
          <p:nvCxnSpPr>
            <p:cNvPr id="31802" name="Straight Arrow Connector 105"/>
            <p:cNvCxnSpPr>
              <a:cxnSpLocks noChangeShapeType="1"/>
            </p:cNvCxnSpPr>
            <p:nvPr/>
          </p:nvCxnSpPr>
          <p:spPr bwMode="auto">
            <a:xfrm flipV="1">
              <a:off x="3471983" y="1942456"/>
              <a:ext cx="0" cy="459060"/>
            </a:xfrm>
            <a:prstGeom prst="straightConnector1">
              <a:avLst/>
            </a:prstGeom>
            <a:noFill/>
            <a:ln w="9525" algn="ctr">
              <a:solidFill>
                <a:schemeClr val="tx1"/>
              </a:solidFill>
              <a:round/>
              <a:headEnd type="arrow" w="med" len="med"/>
              <a:tailEnd type="arrow" w="med" len="med"/>
            </a:ln>
          </p:spPr>
        </p:cxnSp>
        <p:cxnSp>
          <p:nvCxnSpPr>
            <p:cNvPr id="31803" name="Straight Arrow Connector 106"/>
            <p:cNvCxnSpPr>
              <a:cxnSpLocks noChangeShapeType="1"/>
            </p:cNvCxnSpPr>
            <p:nvPr/>
          </p:nvCxnSpPr>
          <p:spPr bwMode="auto">
            <a:xfrm flipV="1">
              <a:off x="4417300" y="1948339"/>
              <a:ext cx="0" cy="399623"/>
            </a:xfrm>
            <a:prstGeom prst="straightConnector1">
              <a:avLst/>
            </a:prstGeom>
            <a:noFill/>
            <a:ln w="9525" algn="ctr">
              <a:solidFill>
                <a:schemeClr val="tx1"/>
              </a:solidFill>
              <a:round/>
              <a:headEnd type="arrow" w="med" len="med"/>
              <a:tailEnd type="arrow" w="med" len="med"/>
            </a:ln>
          </p:spPr>
        </p:cxnSp>
        <p:cxnSp>
          <p:nvCxnSpPr>
            <p:cNvPr id="31804" name="Straight Arrow Connector 107"/>
            <p:cNvCxnSpPr>
              <a:cxnSpLocks noChangeShapeType="1"/>
            </p:cNvCxnSpPr>
            <p:nvPr/>
          </p:nvCxnSpPr>
          <p:spPr bwMode="auto">
            <a:xfrm flipV="1">
              <a:off x="5313561" y="1948339"/>
              <a:ext cx="0" cy="427773"/>
            </a:xfrm>
            <a:prstGeom prst="straightConnector1">
              <a:avLst/>
            </a:prstGeom>
            <a:noFill/>
            <a:ln w="9525" algn="ctr">
              <a:solidFill>
                <a:schemeClr val="tx1"/>
              </a:solidFill>
              <a:round/>
              <a:headEnd type="arrow" w="med" len="med"/>
              <a:tailEnd type="arrow" w="med" len="med"/>
            </a:ln>
          </p:spPr>
        </p:cxnSp>
        <p:cxnSp>
          <p:nvCxnSpPr>
            <p:cNvPr id="31805" name="Straight Arrow Connector 108"/>
            <p:cNvCxnSpPr>
              <a:cxnSpLocks noChangeShapeType="1"/>
            </p:cNvCxnSpPr>
            <p:nvPr/>
          </p:nvCxnSpPr>
          <p:spPr bwMode="auto">
            <a:xfrm flipV="1">
              <a:off x="6277491" y="1948339"/>
              <a:ext cx="0" cy="399623"/>
            </a:xfrm>
            <a:prstGeom prst="straightConnector1">
              <a:avLst/>
            </a:prstGeom>
            <a:noFill/>
            <a:ln w="9525" algn="ctr">
              <a:solidFill>
                <a:schemeClr val="tx1"/>
              </a:solidFill>
              <a:round/>
              <a:headEnd type="arrow" w="med" len="med"/>
              <a:tailEnd type="arrow" w="med" len="med"/>
            </a:ln>
          </p:spPr>
        </p:cxnSp>
        <p:cxnSp>
          <p:nvCxnSpPr>
            <p:cNvPr id="31806" name="Straight Arrow Connector 109"/>
            <p:cNvCxnSpPr>
              <a:cxnSpLocks noChangeShapeType="1"/>
            </p:cNvCxnSpPr>
            <p:nvPr/>
          </p:nvCxnSpPr>
          <p:spPr bwMode="auto">
            <a:xfrm flipV="1">
              <a:off x="7325241" y="1948339"/>
              <a:ext cx="0" cy="399623"/>
            </a:xfrm>
            <a:prstGeom prst="straightConnector1">
              <a:avLst/>
            </a:prstGeom>
            <a:noFill/>
            <a:ln w="9525" algn="ctr">
              <a:solidFill>
                <a:schemeClr val="tx1"/>
              </a:solidFill>
              <a:round/>
              <a:headEnd type="arrow" w="med" len="med"/>
              <a:tailEnd type="arrow" w="med" len="med"/>
            </a:ln>
          </p:spPr>
        </p:cxnSp>
        <p:cxnSp>
          <p:nvCxnSpPr>
            <p:cNvPr id="31807" name="Straight Arrow Connector 110"/>
            <p:cNvCxnSpPr>
              <a:cxnSpLocks noChangeShapeType="1"/>
            </p:cNvCxnSpPr>
            <p:nvPr/>
          </p:nvCxnSpPr>
          <p:spPr bwMode="auto">
            <a:xfrm flipV="1">
              <a:off x="8427754" y="1955155"/>
              <a:ext cx="0" cy="413299"/>
            </a:xfrm>
            <a:prstGeom prst="straightConnector1">
              <a:avLst/>
            </a:prstGeom>
            <a:noFill/>
            <a:ln w="9525" algn="ctr">
              <a:solidFill>
                <a:schemeClr val="tx1"/>
              </a:solidFill>
              <a:round/>
              <a:headEnd type="arrow" w="med" len="med"/>
              <a:tailEnd type="arrow" w="med" len="med"/>
            </a:ln>
          </p:spPr>
        </p:cxnSp>
        <p:cxnSp>
          <p:nvCxnSpPr>
            <p:cNvPr id="31808" name="Straight Arrow Connector 111"/>
            <p:cNvCxnSpPr>
              <a:cxnSpLocks noChangeShapeType="1"/>
            </p:cNvCxnSpPr>
            <p:nvPr/>
          </p:nvCxnSpPr>
          <p:spPr bwMode="auto">
            <a:xfrm flipV="1">
              <a:off x="9519166" y="1942456"/>
              <a:ext cx="0" cy="426000"/>
            </a:xfrm>
            <a:prstGeom prst="straightConnector1">
              <a:avLst/>
            </a:prstGeom>
            <a:noFill/>
            <a:ln w="9525" algn="ctr">
              <a:solidFill>
                <a:schemeClr val="tx1"/>
              </a:solidFill>
              <a:round/>
              <a:headEnd type="arrow" w="med" len="med"/>
              <a:tailEnd type="arrow" w="med" len="med"/>
            </a:ln>
          </p:spPr>
        </p:cxnSp>
      </p:grpSp>
      <p:cxnSp>
        <p:nvCxnSpPr>
          <p:cNvPr id="31786" name="Straight Connector 26"/>
          <p:cNvCxnSpPr>
            <a:cxnSpLocks noChangeShapeType="1"/>
          </p:cNvCxnSpPr>
          <p:nvPr/>
        </p:nvCxnSpPr>
        <p:spPr bwMode="auto">
          <a:xfrm>
            <a:off x="76200" y="5562600"/>
            <a:ext cx="9906000" cy="0"/>
          </a:xfrm>
          <a:prstGeom prst="line">
            <a:avLst/>
          </a:prstGeom>
          <a:noFill/>
          <a:ln w="9525" algn="ctr">
            <a:solidFill>
              <a:schemeClr val="tx1"/>
            </a:solidFill>
            <a:round/>
            <a:headEnd/>
            <a:tailEnd/>
          </a:ln>
        </p:spPr>
      </p:cxnSp>
      <p:pic>
        <p:nvPicPr>
          <p:cNvPr id="317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355725"/>
            <a:ext cx="11112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88" name="Group 112"/>
          <p:cNvGrpSpPr>
            <a:grpSpLocks/>
          </p:cNvGrpSpPr>
          <p:nvPr/>
        </p:nvGrpSpPr>
        <p:grpSpPr bwMode="auto">
          <a:xfrm>
            <a:off x="396875" y="5562600"/>
            <a:ext cx="9221788" cy="304800"/>
            <a:chOff x="484623" y="1942456"/>
            <a:chExt cx="9034543" cy="459060"/>
          </a:xfrm>
        </p:grpSpPr>
        <p:cxnSp>
          <p:nvCxnSpPr>
            <p:cNvPr id="31789" name="Straight Arrow Connector 113"/>
            <p:cNvCxnSpPr>
              <a:cxnSpLocks noChangeShapeType="1"/>
            </p:cNvCxnSpPr>
            <p:nvPr/>
          </p:nvCxnSpPr>
          <p:spPr bwMode="auto">
            <a:xfrm>
              <a:off x="484623" y="1948340"/>
              <a:ext cx="0" cy="399622"/>
            </a:xfrm>
            <a:prstGeom prst="straightConnector1">
              <a:avLst/>
            </a:prstGeom>
            <a:noFill/>
            <a:ln w="9525" algn="ctr">
              <a:solidFill>
                <a:schemeClr val="tx1"/>
              </a:solidFill>
              <a:round/>
              <a:headEnd type="arrow" w="med" len="med"/>
              <a:tailEnd type="arrow" w="med" len="med"/>
            </a:ln>
          </p:spPr>
        </p:cxnSp>
        <p:cxnSp>
          <p:nvCxnSpPr>
            <p:cNvPr id="31790" name="Straight Arrow Connector 114"/>
            <p:cNvCxnSpPr>
              <a:cxnSpLocks noChangeShapeType="1"/>
            </p:cNvCxnSpPr>
            <p:nvPr/>
          </p:nvCxnSpPr>
          <p:spPr bwMode="auto">
            <a:xfrm flipV="1">
              <a:off x="1516465" y="1948339"/>
              <a:ext cx="19871" cy="427773"/>
            </a:xfrm>
            <a:prstGeom prst="straightConnector1">
              <a:avLst/>
            </a:prstGeom>
            <a:noFill/>
            <a:ln w="9525" algn="ctr">
              <a:solidFill>
                <a:schemeClr val="tx1"/>
              </a:solidFill>
              <a:round/>
              <a:headEnd type="arrow" w="med" len="med"/>
              <a:tailEnd type="arrow" w="med" len="med"/>
            </a:ln>
          </p:spPr>
        </p:cxnSp>
        <p:cxnSp>
          <p:nvCxnSpPr>
            <p:cNvPr id="31791" name="Straight Arrow Connector 115"/>
            <p:cNvCxnSpPr>
              <a:cxnSpLocks noChangeShapeType="1"/>
            </p:cNvCxnSpPr>
            <p:nvPr/>
          </p:nvCxnSpPr>
          <p:spPr bwMode="auto">
            <a:xfrm flipV="1">
              <a:off x="2421773" y="1948338"/>
              <a:ext cx="0" cy="399624"/>
            </a:xfrm>
            <a:prstGeom prst="straightConnector1">
              <a:avLst/>
            </a:prstGeom>
            <a:noFill/>
            <a:ln w="9525" algn="ctr">
              <a:solidFill>
                <a:schemeClr val="tx1"/>
              </a:solidFill>
              <a:round/>
              <a:headEnd type="arrow" w="med" len="med"/>
              <a:tailEnd type="arrow" w="med" len="med"/>
            </a:ln>
          </p:spPr>
        </p:cxnSp>
        <p:cxnSp>
          <p:nvCxnSpPr>
            <p:cNvPr id="31792" name="Straight Arrow Connector 116"/>
            <p:cNvCxnSpPr>
              <a:cxnSpLocks noChangeShapeType="1"/>
            </p:cNvCxnSpPr>
            <p:nvPr/>
          </p:nvCxnSpPr>
          <p:spPr bwMode="auto">
            <a:xfrm flipV="1">
              <a:off x="3471983" y="1942456"/>
              <a:ext cx="0" cy="459060"/>
            </a:xfrm>
            <a:prstGeom prst="straightConnector1">
              <a:avLst/>
            </a:prstGeom>
            <a:noFill/>
            <a:ln w="9525" algn="ctr">
              <a:solidFill>
                <a:schemeClr val="tx1"/>
              </a:solidFill>
              <a:round/>
              <a:headEnd type="arrow" w="med" len="med"/>
              <a:tailEnd type="arrow" w="med" len="med"/>
            </a:ln>
          </p:spPr>
        </p:cxnSp>
        <p:cxnSp>
          <p:nvCxnSpPr>
            <p:cNvPr id="31793" name="Straight Arrow Connector 117"/>
            <p:cNvCxnSpPr>
              <a:cxnSpLocks noChangeShapeType="1"/>
            </p:cNvCxnSpPr>
            <p:nvPr/>
          </p:nvCxnSpPr>
          <p:spPr bwMode="auto">
            <a:xfrm flipV="1">
              <a:off x="4417300" y="1948339"/>
              <a:ext cx="0" cy="399623"/>
            </a:xfrm>
            <a:prstGeom prst="straightConnector1">
              <a:avLst/>
            </a:prstGeom>
            <a:noFill/>
            <a:ln w="9525" algn="ctr">
              <a:solidFill>
                <a:schemeClr val="tx1"/>
              </a:solidFill>
              <a:round/>
              <a:headEnd type="arrow" w="med" len="med"/>
              <a:tailEnd type="arrow" w="med" len="med"/>
            </a:ln>
          </p:spPr>
        </p:cxnSp>
        <p:cxnSp>
          <p:nvCxnSpPr>
            <p:cNvPr id="31794" name="Straight Arrow Connector 118"/>
            <p:cNvCxnSpPr>
              <a:cxnSpLocks noChangeShapeType="1"/>
            </p:cNvCxnSpPr>
            <p:nvPr/>
          </p:nvCxnSpPr>
          <p:spPr bwMode="auto">
            <a:xfrm flipV="1">
              <a:off x="5313561" y="1948339"/>
              <a:ext cx="0" cy="427773"/>
            </a:xfrm>
            <a:prstGeom prst="straightConnector1">
              <a:avLst/>
            </a:prstGeom>
            <a:noFill/>
            <a:ln w="9525" algn="ctr">
              <a:solidFill>
                <a:schemeClr val="tx1"/>
              </a:solidFill>
              <a:round/>
              <a:headEnd type="arrow" w="med" len="med"/>
              <a:tailEnd type="arrow" w="med" len="med"/>
            </a:ln>
          </p:spPr>
        </p:cxnSp>
        <p:cxnSp>
          <p:nvCxnSpPr>
            <p:cNvPr id="31795" name="Straight Arrow Connector 119"/>
            <p:cNvCxnSpPr>
              <a:cxnSpLocks noChangeShapeType="1"/>
            </p:cNvCxnSpPr>
            <p:nvPr/>
          </p:nvCxnSpPr>
          <p:spPr bwMode="auto">
            <a:xfrm flipV="1">
              <a:off x="6277491" y="1948339"/>
              <a:ext cx="0" cy="399623"/>
            </a:xfrm>
            <a:prstGeom prst="straightConnector1">
              <a:avLst/>
            </a:prstGeom>
            <a:noFill/>
            <a:ln w="9525" algn="ctr">
              <a:solidFill>
                <a:schemeClr val="tx1"/>
              </a:solidFill>
              <a:round/>
              <a:headEnd type="arrow" w="med" len="med"/>
              <a:tailEnd type="arrow" w="med" len="med"/>
            </a:ln>
          </p:spPr>
        </p:cxnSp>
        <p:cxnSp>
          <p:nvCxnSpPr>
            <p:cNvPr id="31796" name="Straight Arrow Connector 120"/>
            <p:cNvCxnSpPr>
              <a:cxnSpLocks noChangeShapeType="1"/>
            </p:cNvCxnSpPr>
            <p:nvPr/>
          </p:nvCxnSpPr>
          <p:spPr bwMode="auto">
            <a:xfrm flipV="1">
              <a:off x="7325241" y="1948339"/>
              <a:ext cx="0" cy="399623"/>
            </a:xfrm>
            <a:prstGeom prst="straightConnector1">
              <a:avLst/>
            </a:prstGeom>
            <a:noFill/>
            <a:ln w="9525" algn="ctr">
              <a:solidFill>
                <a:schemeClr val="tx1"/>
              </a:solidFill>
              <a:round/>
              <a:headEnd type="arrow" w="med" len="med"/>
              <a:tailEnd type="arrow" w="med" len="med"/>
            </a:ln>
          </p:spPr>
        </p:cxnSp>
        <p:cxnSp>
          <p:nvCxnSpPr>
            <p:cNvPr id="31797" name="Straight Arrow Connector 121"/>
            <p:cNvCxnSpPr>
              <a:cxnSpLocks noChangeShapeType="1"/>
            </p:cNvCxnSpPr>
            <p:nvPr/>
          </p:nvCxnSpPr>
          <p:spPr bwMode="auto">
            <a:xfrm flipV="1">
              <a:off x="8427754" y="1955155"/>
              <a:ext cx="0" cy="413299"/>
            </a:xfrm>
            <a:prstGeom prst="straightConnector1">
              <a:avLst/>
            </a:prstGeom>
            <a:noFill/>
            <a:ln w="9525" algn="ctr">
              <a:solidFill>
                <a:schemeClr val="tx1"/>
              </a:solidFill>
              <a:round/>
              <a:headEnd type="arrow" w="med" len="med"/>
              <a:tailEnd type="arrow" w="med" len="med"/>
            </a:ln>
          </p:spPr>
        </p:cxnSp>
        <p:cxnSp>
          <p:nvCxnSpPr>
            <p:cNvPr id="31798" name="Straight Arrow Connector 122"/>
            <p:cNvCxnSpPr>
              <a:cxnSpLocks noChangeShapeType="1"/>
            </p:cNvCxnSpPr>
            <p:nvPr/>
          </p:nvCxnSpPr>
          <p:spPr bwMode="auto">
            <a:xfrm flipV="1">
              <a:off x="9519166" y="1942456"/>
              <a:ext cx="0" cy="426000"/>
            </a:xfrm>
            <a:prstGeom prst="straightConnector1">
              <a:avLst/>
            </a:prstGeom>
            <a:noFill/>
            <a:ln w="9525" algn="ctr">
              <a:solidFill>
                <a:schemeClr val="tx1"/>
              </a:solidFill>
              <a:round/>
              <a:headEnd type="arrow" w="med" len="med"/>
              <a:tailEnd type="arrow" w="med" len="med"/>
            </a:ln>
          </p:spPr>
        </p:cxnSp>
      </p:gr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anim calcmode="lin" valueType="num">
                                      <p:cBhvr>
                                        <p:cTn id="23" dur="2000" fill="hold"/>
                                        <p:tgtEl>
                                          <p:spTgt spid="26"/>
                                        </p:tgtEl>
                                        <p:attrNameLst>
                                          <p:attrName>ppt_w</p:attrName>
                                        </p:attrNameLst>
                                      </p:cBhvr>
                                      <p:tavLst>
                                        <p:tav tm="0" fmla="#ppt_w*sin(2.5*pi*$)">
                                          <p:val>
                                            <p:fltVal val="0"/>
                                          </p:val>
                                        </p:tav>
                                        <p:tav tm="100000">
                                          <p:val>
                                            <p:fltVal val="1"/>
                                          </p:val>
                                        </p:tav>
                                      </p:tavLst>
                                    </p:anim>
                                    <p:anim calcmode="lin" valueType="num">
                                      <p:cBhvr>
                                        <p:cTn id="24"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000"/>
                                        <p:tgtEl>
                                          <p:spTgt spid="30"/>
                                        </p:tgtEl>
                                      </p:cBhvr>
                                    </p:animEffect>
                                    <p:anim calcmode="lin" valueType="num">
                                      <p:cBhvr>
                                        <p:cTn id="30" dur="2000" fill="hold"/>
                                        <p:tgtEl>
                                          <p:spTgt spid="30"/>
                                        </p:tgtEl>
                                        <p:attrNameLst>
                                          <p:attrName>ppt_w</p:attrName>
                                        </p:attrNameLst>
                                      </p:cBhvr>
                                      <p:tavLst>
                                        <p:tav tm="0" fmla="#ppt_w*sin(2.5*pi*$)">
                                          <p:val>
                                            <p:fltVal val="0"/>
                                          </p:val>
                                        </p:tav>
                                        <p:tav tm="100000">
                                          <p:val>
                                            <p:fltVal val="1"/>
                                          </p:val>
                                        </p:tav>
                                      </p:tavLst>
                                    </p:anim>
                                    <p:anim calcmode="lin" valueType="num">
                                      <p:cBhvr>
                                        <p:cTn id="31"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5"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000"/>
                                        <p:tgtEl>
                                          <p:spTgt spid="31"/>
                                        </p:tgtEl>
                                      </p:cBhvr>
                                    </p:animEffect>
                                    <p:anim calcmode="lin" valueType="num">
                                      <p:cBhvr>
                                        <p:cTn id="37" dur="2000" fill="hold"/>
                                        <p:tgtEl>
                                          <p:spTgt spid="31"/>
                                        </p:tgtEl>
                                        <p:attrNameLst>
                                          <p:attrName>ppt_w</p:attrName>
                                        </p:attrNameLst>
                                      </p:cBhvr>
                                      <p:tavLst>
                                        <p:tav tm="0" fmla="#ppt_w*sin(2.5*pi*$)">
                                          <p:val>
                                            <p:fltVal val="0"/>
                                          </p:val>
                                        </p:tav>
                                        <p:tav tm="100000">
                                          <p:val>
                                            <p:fltVal val="1"/>
                                          </p:val>
                                        </p:tav>
                                      </p:tavLst>
                                    </p:anim>
                                    <p:anim calcmode="lin" valueType="num">
                                      <p:cBhvr>
                                        <p:cTn id="38"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914400"/>
            <a:ext cx="10058400" cy="1381125"/>
          </a:xfrm>
        </p:spPr>
        <p:txBody>
          <a:bodyPr/>
          <a:lstStyle/>
          <a:p>
            <a:pPr algn="ctr" defTabSz="992764" fontAlgn="auto">
              <a:spcAft>
                <a:spcPts val="0"/>
              </a:spcAft>
              <a:defRPr/>
            </a:pPr>
            <a:r>
              <a:rPr lang="en-US" u="sng" dirty="0">
                <a:solidFill>
                  <a:schemeClr val="accent1">
                    <a:lumMod val="40000"/>
                    <a:lumOff val="60000"/>
                  </a:schemeClr>
                </a:solidFill>
              </a:rPr>
              <a:t>NARFE MISSION STATEMENT</a:t>
            </a:r>
          </a:p>
        </p:txBody>
      </p:sp>
      <p:sp>
        <p:nvSpPr>
          <p:cNvPr id="32771" name="Content Placeholder 2"/>
          <p:cNvSpPr>
            <a:spLocks noGrp="1"/>
          </p:cNvSpPr>
          <p:nvPr>
            <p:ph idx="1"/>
          </p:nvPr>
        </p:nvSpPr>
        <p:spPr bwMode="auto">
          <a:xfrm>
            <a:off x="334963" y="1463675"/>
            <a:ext cx="9220200" cy="544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anose="05000000000000000000" pitchFamily="2" charset="2"/>
              <a:buNone/>
            </a:pPr>
            <a:endParaRPr lang="en-US" altLang="en-US" sz="2600" smtClean="0"/>
          </a:p>
          <a:p>
            <a:pPr algn="ctr">
              <a:buFont typeface="Wingdings" panose="05000000000000000000" pitchFamily="2" charset="2"/>
              <a:buNone/>
            </a:pPr>
            <a:r>
              <a:rPr lang="en-US" altLang="en-US" sz="2600" smtClean="0"/>
              <a:t>To support legislation beneficial to current</a:t>
            </a:r>
          </a:p>
          <a:p>
            <a:pPr algn="ctr">
              <a:buFont typeface="Wingdings" panose="05000000000000000000" pitchFamily="2" charset="2"/>
              <a:buNone/>
            </a:pPr>
            <a:r>
              <a:rPr lang="en-US" altLang="en-US" sz="2600" smtClean="0"/>
              <a:t>and potential federal annuitants and to</a:t>
            </a:r>
          </a:p>
          <a:p>
            <a:pPr algn="ctr">
              <a:buFont typeface="Wingdings" panose="05000000000000000000" pitchFamily="2" charset="2"/>
              <a:buNone/>
            </a:pPr>
            <a:r>
              <a:rPr lang="en-US" altLang="en-US" sz="2600" smtClean="0"/>
              <a:t>oppose legislation contrary to their interests.</a:t>
            </a:r>
          </a:p>
          <a:p>
            <a:pPr algn="ctr">
              <a:buFont typeface="Wingdings" panose="05000000000000000000" pitchFamily="2" charset="2"/>
              <a:buNone/>
            </a:pPr>
            <a:endParaRPr lang="en-US" altLang="en-US" sz="2600" smtClean="0"/>
          </a:p>
          <a:p>
            <a:pPr algn="ctr">
              <a:buFont typeface="Wingdings" panose="05000000000000000000" pitchFamily="2" charset="2"/>
              <a:buNone/>
            </a:pPr>
            <a:r>
              <a:rPr lang="en-US" altLang="en-US" sz="2600" smtClean="0"/>
              <a:t>To cooperate with other organizations and</a:t>
            </a:r>
          </a:p>
          <a:p>
            <a:pPr algn="ctr">
              <a:buFont typeface="Wingdings" panose="05000000000000000000" pitchFamily="2" charset="2"/>
              <a:buNone/>
            </a:pPr>
            <a:r>
              <a:rPr lang="en-US" altLang="en-US" sz="2600" smtClean="0"/>
              <a:t>associations in furtherance of these general</a:t>
            </a:r>
          </a:p>
          <a:p>
            <a:pPr algn="ctr">
              <a:buFont typeface="Wingdings" panose="05000000000000000000" pitchFamily="2" charset="2"/>
              <a:buNone/>
            </a:pPr>
            <a:r>
              <a:rPr lang="en-US" altLang="en-US" sz="2600" smtClean="0"/>
              <a:t>objectives.</a:t>
            </a:r>
          </a:p>
        </p:txBody>
      </p:sp>
      <p:sp>
        <p:nvSpPr>
          <p:cNvPr id="3277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F14435-0CD2-4848-ADC2-B248C4FCFEF1}" type="slidenum">
              <a:rPr lang="en-US" altLang="en-US"/>
              <a:pPr eaLnBrk="1" hangingPunct="1"/>
              <a:t>4</a:t>
            </a:fld>
            <a:endParaRPr lang="en-US" altLang="en-US"/>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l="19643" t="71037" r="14285" b="23473"/>
          <a:stretch>
            <a:fillRect/>
          </a:stretch>
        </p:blipFill>
        <p:spPr bwMode="auto">
          <a:xfrm>
            <a:off x="0" y="5829300"/>
            <a:ext cx="1005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bwMode="auto">
          <a:xfrm>
            <a:off x="314325" y="2600325"/>
            <a:ext cx="8550275" cy="156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2600" smtClean="0">
                <a:solidFill>
                  <a:srgbClr val="1A235D"/>
                </a:solidFill>
              </a:rPr>
              <a:t/>
            </a:r>
            <a:br>
              <a:rPr lang="en-US" altLang="en-US" sz="2600" smtClean="0">
                <a:solidFill>
                  <a:srgbClr val="1A235D"/>
                </a:solidFill>
              </a:rPr>
            </a:br>
            <a:endParaRPr lang="en-US" altLang="en-US" sz="2600" smtClean="0">
              <a:solidFill>
                <a:srgbClr val="1A235D"/>
              </a:solidFill>
            </a:endParaRPr>
          </a:p>
        </p:txBody>
      </p:sp>
      <p:sp>
        <p:nvSpPr>
          <p:cNvPr id="2051" name="Rectangle 3"/>
          <p:cNvSpPr>
            <a:spLocks noGrp="1" noChangeArrowheads="1"/>
          </p:cNvSpPr>
          <p:nvPr>
            <p:ph type="subTitle" idx="1"/>
          </p:nvPr>
        </p:nvSpPr>
        <p:spPr>
          <a:xfrm>
            <a:off x="1981200" y="609600"/>
            <a:ext cx="6370638" cy="1138238"/>
          </a:xfrm>
        </p:spPr>
        <p:txBody>
          <a:bodyPr/>
          <a:lstStyle/>
          <a:p>
            <a:pPr algn="ctr" defTabSz="992764" fontAlgn="auto">
              <a:spcAft>
                <a:spcPts val="0"/>
              </a:spcAft>
              <a:buClr>
                <a:schemeClr val="tx2">
                  <a:lumMod val="75000"/>
                </a:schemeClr>
              </a:buClr>
              <a:defRPr/>
            </a:pPr>
            <a:r>
              <a:rPr lang="en-US" sz="2800" b="1" dirty="0" smtClean="0">
                <a:solidFill>
                  <a:schemeClr val="bg2">
                    <a:lumMod val="90000"/>
                  </a:schemeClr>
                </a:solidFill>
              </a:rPr>
              <a:t>NARFE VISION STATEMENT</a:t>
            </a:r>
          </a:p>
        </p:txBody>
      </p:sp>
      <p:pic>
        <p:nvPicPr>
          <p:cNvPr id="33796" name="Picture 4"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p:cNvSpPr>
            <a:spLocks noChangeArrowheads="1"/>
          </p:cNvSpPr>
          <p:nvPr/>
        </p:nvSpPr>
        <p:spPr bwMode="auto">
          <a:xfrm>
            <a:off x="1600200" y="1600200"/>
            <a:ext cx="77120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To ensure that:</a:t>
            </a:r>
          </a:p>
          <a:p>
            <a:r>
              <a:rPr lang="en-US" altLang="en-US" sz="2000"/>
              <a:t>• NARFE is recognized as the association</a:t>
            </a:r>
          </a:p>
          <a:p>
            <a:r>
              <a:rPr lang="en-US" altLang="en-US" sz="2000"/>
              <a:t>devoted exclusively to serving and protecting</a:t>
            </a:r>
          </a:p>
          <a:p>
            <a:r>
              <a:rPr lang="en-US" altLang="en-US" sz="2000"/>
              <a:t>the earned entitlements, rights and benefits of</a:t>
            </a:r>
          </a:p>
          <a:p>
            <a:r>
              <a:rPr lang="en-US" altLang="en-US" sz="2000"/>
              <a:t>all federal retirees, employees and survivors.</a:t>
            </a:r>
          </a:p>
          <a:p>
            <a:endParaRPr lang="en-US" altLang="en-US" sz="2000"/>
          </a:p>
          <a:p>
            <a:r>
              <a:rPr lang="en-US" altLang="en-US" sz="2000"/>
              <a:t>• All members have representation with the  highest levels of government for resolution.</a:t>
            </a:r>
          </a:p>
          <a:p>
            <a:endParaRPr lang="en-US" altLang="en-US" sz="220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2051">
                                            <p:txEl>
                                              <p:pRg st="0" end="0"/>
                                            </p:txEl>
                                          </p:spTgt>
                                        </p:tgtEl>
                                      </p:cBhvr>
                                    </p:animEffect>
                                    <p:animScale>
                                      <p:cBhvr>
                                        <p:cTn id="7" dur="1500" autoRev="1" fill="hold"/>
                                        <p:tgtEl>
                                          <p:spTgt spid="2051">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08520">
            <a:off x="5202238" y="3060700"/>
            <a:ext cx="39909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ctrTitle"/>
          </p:nvPr>
        </p:nvSpPr>
        <p:spPr bwMode="auto">
          <a:xfrm>
            <a:off x="314325" y="2600325"/>
            <a:ext cx="8550275" cy="156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2600" smtClean="0">
                <a:solidFill>
                  <a:srgbClr val="1A235D"/>
                </a:solidFill>
              </a:rPr>
              <a:t/>
            </a:r>
            <a:br>
              <a:rPr lang="en-US" altLang="en-US" sz="2600" smtClean="0">
                <a:solidFill>
                  <a:srgbClr val="1A235D"/>
                </a:solidFill>
              </a:rPr>
            </a:br>
            <a:endParaRPr lang="en-US" altLang="en-US" sz="2600" smtClean="0">
              <a:solidFill>
                <a:srgbClr val="1A235D"/>
              </a:solidFill>
            </a:endParaRPr>
          </a:p>
        </p:txBody>
      </p:sp>
      <p:sp>
        <p:nvSpPr>
          <p:cNvPr id="2051" name="Rectangle 3"/>
          <p:cNvSpPr>
            <a:spLocks noGrp="1" noChangeArrowheads="1"/>
          </p:cNvSpPr>
          <p:nvPr>
            <p:ph type="subTitle" idx="1"/>
            <p:custDataLst>
              <p:tags r:id="rId2"/>
            </p:custDataLst>
          </p:nvPr>
        </p:nvSpPr>
        <p:spPr bwMode="auto">
          <a:xfrm>
            <a:off x="-60325" y="1803400"/>
            <a:ext cx="6369050" cy="1136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altLang="en-US" b="1" smtClean="0">
                <a:solidFill>
                  <a:schemeClr val="tx1"/>
                </a:solidFill>
              </a:rPr>
              <a:t>DUTIES OF A CHAPTER SERVICE OFFICER</a:t>
            </a:r>
          </a:p>
        </p:txBody>
      </p:sp>
      <p:pic>
        <p:nvPicPr>
          <p:cNvPr id="34821" name="Picture 4" descr="NARF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01875">
            <a:off x="1447800" y="2971800"/>
            <a:ext cx="2874963"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124200" y="2781300"/>
            <a:ext cx="1676400" cy="914400"/>
          </a:xfrm>
          <a:prstGeom prst="wedgeEllipseCallout">
            <a:avLst>
              <a:gd name="adj1" fmla="val -54355"/>
              <a:gd name="adj2" fmla="val 364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Where do I go from here?</a:t>
            </a:r>
            <a:endParaRPr lang="en-US" dirty="0"/>
          </a:p>
        </p:txBody>
      </p:sp>
      <p:sp>
        <p:nvSpPr>
          <p:cNvPr id="6" name="TextBox 5"/>
          <p:cNvSpPr txBox="1"/>
          <p:nvPr/>
        </p:nvSpPr>
        <p:spPr>
          <a:xfrm>
            <a:off x="2886075" y="2057400"/>
            <a:ext cx="914400" cy="914400"/>
          </a:xfrm>
          <a:prstGeom prst="rect">
            <a:avLst/>
          </a:prstGeom>
        </p:spPr>
        <p:txBody>
          <a:bodyPr wrap="none" anchor="ctr">
            <a:normAutofit/>
          </a:bodyPr>
          <a:lstStyle/>
          <a:p>
            <a:pPr fontAlgn="auto">
              <a:spcAft>
                <a:spcPts val="0"/>
              </a:spcAft>
              <a:defRPr/>
            </a:pPr>
            <a:endParaRPr lang="en-US" sz="2400" dirty="0">
              <a:latin typeface="Perpetua" pitchFamily="18" charset="0"/>
              <a:ea typeface="+mj-ea"/>
              <a:cs typeface="+mj-cs"/>
            </a:endParaRPr>
          </a:p>
        </p:txBody>
      </p:sp>
      <p:sp>
        <p:nvSpPr>
          <p:cNvPr id="7" name="Rounded Rectangular Callout 6"/>
          <p:cNvSpPr/>
          <p:nvPr/>
        </p:nvSpPr>
        <p:spPr>
          <a:xfrm rot="19314757">
            <a:off x="5168900" y="2554288"/>
            <a:ext cx="1301750" cy="1258887"/>
          </a:xfrm>
          <a:prstGeom prst="wedgeRoundRectCallout">
            <a:avLst>
              <a:gd name="adj1" fmla="val 45381"/>
              <a:gd name="adj2" fmla="val 707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Narrow" pitchFamily="34" charset="0"/>
              </a:rPr>
              <a:t>When You need a helping hand  I can help</a:t>
            </a:r>
            <a:endParaRPr lang="en-US" sz="1600" b="1" dirty="0">
              <a:latin typeface="Arial Narrow" pitchFamily="34"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2051">
                                            <p:txEl>
                                              <p:pRg st="0" end="0"/>
                                            </p:txEl>
                                          </p:spTgt>
                                        </p:tgtEl>
                                      </p:cBhvr>
                                    </p:animEffect>
                                    <p:animScale>
                                      <p:cBhvr>
                                        <p:cTn id="7" dur="1500" autoRev="1" fill="hold"/>
                                        <p:tgtEl>
                                          <p:spTgt spid="2051">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28600" y="965200"/>
            <a:ext cx="7712075" cy="138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u="sng" smtClean="0"/>
              <a:t>     Chapter Service Officer</a:t>
            </a:r>
          </a:p>
        </p:txBody>
      </p:sp>
      <p:sp>
        <p:nvSpPr>
          <p:cNvPr id="3584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065D5D-4263-4A0D-B324-34CEE2FB1868}" type="slidenum">
              <a:rPr lang="en-US" altLang="en-US"/>
              <a:pPr eaLnBrk="1" hangingPunct="1"/>
              <a:t>7</a:t>
            </a:fld>
            <a:endParaRPr lang="en-US" altLang="en-US"/>
          </a:p>
        </p:txBody>
      </p:sp>
      <p:sp>
        <p:nvSpPr>
          <p:cNvPr id="35844" name="Text Box 4"/>
          <p:cNvSpPr txBox="1">
            <a:spLocks noChangeArrowheads="1"/>
          </p:cNvSpPr>
          <p:nvPr/>
        </p:nvSpPr>
        <p:spPr bwMode="auto">
          <a:xfrm>
            <a:off x="1844675" y="2357438"/>
            <a:ext cx="729138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600"/>
              <a:t>The Chapter Service Officer reports to the Chapter President.</a:t>
            </a:r>
          </a:p>
        </p:txBody>
      </p:sp>
      <p:pic>
        <p:nvPicPr>
          <p:cNvPr id="35845" name="Picture 6" descr="NARF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7"/>
          <p:cNvSpPr txBox="1">
            <a:spLocks noChangeArrowheads="1"/>
          </p:cNvSpPr>
          <p:nvPr/>
        </p:nvSpPr>
        <p:spPr bwMode="auto">
          <a:xfrm>
            <a:off x="0" y="3657600"/>
            <a:ext cx="101425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Each VFC  Service Officer should strongly encourage  all Area VP’s via  chapter Presidents to appoint a Chapter Service Officer and, in medium size and large chapters, a service committee to develop effective, responsive service programs.</a:t>
            </a:r>
          </a:p>
        </p:txBody>
      </p:sp>
    </p:spTree>
    <p:custDataLst>
      <p:tags r:id="rId1"/>
    </p:custData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4925" y="914400"/>
            <a:ext cx="7712075"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600" smtClean="0"/>
              <a:t>CHAPTER SERVICE OFFICER APPOINTMENT </a:t>
            </a:r>
          </a:p>
        </p:txBody>
      </p:sp>
      <p:sp>
        <p:nvSpPr>
          <p:cNvPr id="3686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3780A9-21EC-48A2-A202-CDD2E0E80175}" type="slidenum">
              <a:rPr lang="en-US" altLang="en-US"/>
              <a:pPr eaLnBrk="1" hangingPunct="1"/>
              <a:t>8</a:t>
            </a:fld>
            <a:endParaRPr lang="en-US" altLang="en-US"/>
          </a:p>
        </p:txBody>
      </p:sp>
      <p:sp>
        <p:nvSpPr>
          <p:cNvPr id="36868" name="Text Box 4"/>
          <p:cNvSpPr txBox="1">
            <a:spLocks noChangeArrowheads="1"/>
          </p:cNvSpPr>
          <p:nvPr/>
        </p:nvSpPr>
        <p:spPr bwMode="auto">
          <a:xfrm>
            <a:off x="1425575" y="2112963"/>
            <a:ext cx="771048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1" tIns="49636" rIns="99271" bIns="49636">
            <a:spAutoFit/>
          </a:bodyPr>
          <a:lstStyle>
            <a:lvl1pPr marL="371475"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a:t>The president recruits and appoints the chapter service officer.</a:t>
            </a:r>
          </a:p>
          <a:p>
            <a:pPr algn="ctr"/>
            <a:r>
              <a:rPr lang="en-US" altLang="en-US" sz="2600"/>
              <a:t>He or she serves on the executive committee of the chapter.</a:t>
            </a:r>
          </a:p>
          <a:p>
            <a:pPr algn="ctr"/>
            <a:r>
              <a:rPr lang="en-US" altLang="en-US" sz="2600"/>
              <a:t>The appointment is for a one- or two-year term of office.</a:t>
            </a:r>
          </a:p>
        </p:txBody>
      </p:sp>
      <p:pic>
        <p:nvPicPr>
          <p:cNvPr id="368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572000"/>
            <a:ext cx="50292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bwMode="auto">
          <a:xfrm>
            <a:off x="457200" y="1219200"/>
            <a:ext cx="771207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altLang="en-US" sz="2200" smtClean="0"/>
              <a:t>The service officer keeps informed by reading VA-NARFE monthly newsletters and the NARFE magazine for latest FERS and CSRS information.  They  receive mailings from the VFC service officer. All Service Officers should sign up to receive OPM Benefits Administration Information </a:t>
            </a:r>
            <a:r>
              <a:rPr lang="en-US" altLang="en-US" sz="2400" smtClean="0"/>
              <a:t>  </a:t>
            </a:r>
            <a:r>
              <a:rPr lang="en-US" altLang="en-US" sz="2400" smtClean="0">
                <a:solidFill>
                  <a:schemeClr val="tx1"/>
                </a:solidFill>
                <a:hlinkClick r:id="rId4" tooltip="https://registration.golearnportal.org/"/>
              </a:rPr>
              <a:t>https://registration.golearnportal.org</a:t>
            </a:r>
            <a:r>
              <a:rPr lang="en-US" altLang="en-US" sz="2400" smtClean="0">
                <a:solidFill>
                  <a:schemeClr val="tx1"/>
                </a:solidFill>
              </a:rPr>
              <a:t> </a:t>
            </a:r>
            <a:r>
              <a:rPr lang="en-US" altLang="en-US" sz="2400" smtClean="0">
                <a:solidFill>
                  <a:srgbClr val="FF0000"/>
                </a:solidFill>
              </a:rPr>
              <a:t> </a:t>
            </a:r>
            <a:r>
              <a:rPr lang="en-US" altLang="en-US" sz="2200" smtClean="0"/>
              <a:t>OPM frequently send out electronic updates on important changes. Follow OPM on Twitter     </a:t>
            </a:r>
            <a:r>
              <a:rPr lang="en-US" altLang="en-US" sz="2400" smtClean="0">
                <a:hlinkClick r:id="rId5" tooltip="http://twitter.com/FedEmployeeBen"/>
              </a:rPr>
              <a:t>http://twitter.com/FedEmployeeBen</a:t>
            </a:r>
            <a:r>
              <a:rPr lang="en-US" altLang="en-US" sz="2400" smtClean="0"/>
              <a:t>  </a:t>
            </a:r>
            <a:r>
              <a:rPr lang="en-US" altLang="en-US" sz="2200" smtClean="0"/>
              <a:t>                         </a:t>
            </a:r>
          </a:p>
          <a:p>
            <a:pPr>
              <a:buFont typeface="Wingdings" panose="05000000000000000000" pitchFamily="2" charset="2"/>
              <a:buNone/>
            </a:pPr>
            <a:r>
              <a:rPr lang="en-US" altLang="en-US" sz="2200" smtClean="0"/>
              <a:t> To view OPM Open Season Face book page and become a fan at </a:t>
            </a:r>
            <a:r>
              <a:rPr lang="en-US" altLang="en-US" sz="2400" smtClean="0">
                <a:hlinkClick r:id="rId6" tooltip="http://www.facebook.com/fedbenefits"/>
              </a:rPr>
              <a:t>www.facebook.com/fedbenefits</a:t>
            </a:r>
            <a:endParaRPr lang="en-US" altLang="en-US" sz="2400" smtClean="0"/>
          </a:p>
          <a:p>
            <a:endParaRPr lang="en-US" altLang="en-US" sz="2200" smtClean="0"/>
          </a:p>
        </p:txBody>
      </p:sp>
      <p:sp>
        <p:nvSpPr>
          <p:cNvPr id="3789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45A1CA-DAC8-4998-8029-E8BDEC4CE042}" type="slidenum">
              <a:rPr lang="en-US" altLang="en-US"/>
              <a:pPr eaLnBrk="1" hangingPunct="1"/>
              <a:t>9</a:t>
            </a:fld>
            <a:endParaRPr lang="en-US" altLang="en-US"/>
          </a:p>
        </p:txBody>
      </p:sp>
      <p:pic>
        <p:nvPicPr>
          <p:cNvPr id="37892" name="Picture 3" descr="C:\Users\OWNER\AppData\Local\Microsoft\Windows\Temporary Internet Files\Content.IE5\QWU2C638\MC9004379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7200" y="4572000"/>
            <a:ext cx="16192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8">
            <a:extLst>
              <a:ext uri="{28A0092B-C50C-407E-A947-70E740481C1C}">
                <a14:useLocalDpi xmlns:a14="http://schemas.microsoft.com/office/drawing/2010/main" val="0"/>
              </a:ext>
            </a:extLst>
          </a:blip>
          <a:srcRect l="19643" t="71037" r="14285" b="23473"/>
          <a:stretch>
            <a:fillRect/>
          </a:stretch>
        </p:blipFill>
        <p:spPr bwMode="auto">
          <a:xfrm>
            <a:off x="0" y="0"/>
            <a:ext cx="1005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0.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1.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2.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3.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4.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5.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6.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7.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8.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19.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0.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1.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2.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3.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4.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5.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26.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3.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4.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5.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6.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7.xml><?xml version="1.0" encoding="utf-8"?>
<p:tagLst xmlns:a="http://schemas.openxmlformats.org/drawingml/2006/main" xmlns:r="http://schemas.openxmlformats.org/officeDocument/2006/relationships" xmlns:p="http://schemas.openxmlformats.org/presentationml/2006/main">
  <p:tag name="SHOWME" val="Show"/>
</p:tagLst>
</file>

<file path=ppt/tags/tag8.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9.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heme/theme1.xml><?xml version="1.0" encoding="utf-8"?>
<a:theme xmlns:a="http://schemas.openxmlformats.org/drawingml/2006/main" name="uncle_sam_335">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1_Office Theme">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uncle_sam_335</Template>
  <TotalTime>17396</TotalTime>
  <Words>1169</Words>
  <Application>Microsoft Office PowerPoint</Application>
  <PresentationFormat>Custom</PresentationFormat>
  <Paragraphs>270</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Georgia</vt:lpstr>
      <vt:lpstr>Wingdings</vt:lpstr>
      <vt:lpstr>Perpetua</vt:lpstr>
      <vt:lpstr>Arial Narrow</vt:lpstr>
      <vt:lpstr>Comic Sans MS</vt:lpstr>
      <vt:lpstr>PKQLJ L+ Imago</vt:lpstr>
      <vt:lpstr>Times New Roman</vt:lpstr>
      <vt:lpstr>Calibri</vt:lpstr>
      <vt:lpstr>Bodoni MT</vt:lpstr>
      <vt:lpstr>uncle_sam_335</vt:lpstr>
      <vt:lpstr>1_Office Theme</vt:lpstr>
      <vt:lpstr>   REGION X CONFERENCE VANARFE  SERVICE OFFICER PRESENTATION SEPTEMBER  10 – 13, 2013 PIGEON FORGE,  TN    JOHN &amp; DR.  CONSTANCE BAILS, Ph.D. VFC CO-SERVICE OFFICERS    </vt:lpstr>
      <vt:lpstr>AGENDA</vt:lpstr>
      <vt:lpstr>PowerPoint Presentation</vt:lpstr>
      <vt:lpstr>NARFE MISSION STATEMENT</vt:lpstr>
      <vt:lpstr> </vt:lpstr>
      <vt:lpstr> </vt:lpstr>
      <vt:lpstr>     Chapter Service Officer</vt:lpstr>
      <vt:lpstr>CHAPTER SERVICE OFFICER APPOINTMENT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PREPARED FOR LIFE’S EVENTS</vt:lpstr>
      <vt:lpstr>What Your Survivors Should Know! NARFE F-100</vt:lpstr>
      <vt:lpstr>THREE VERY IMPORTANT STEPS!</vt:lpstr>
      <vt:lpstr>PowerPoint Presentation</vt:lpstr>
      <vt:lpstr>PowerPoint Presentation</vt:lpstr>
      <vt:lpstr>Missed Member</vt:lpstr>
      <vt:lpstr>PowerPoint Presentation</vt:lpstr>
      <vt:lpstr> 2013 REGION X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NARFE</dc:title>
  <dc:creator>Administrator</dc:creator>
  <cp:lastModifiedBy>William Shackelford</cp:lastModifiedBy>
  <cp:revision>312</cp:revision>
  <cp:lastPrinted>2013-08-29T02:03:12Z</cp:lastPrinted>
  <dcterms:created xsi:type="dcterms:W3CDTF">2009-10-05T21:07:08Z</dcterms:created>
  <dcterms:modified xsi:type="dcterms:W3CDTF">2019-05-03T21:45:35Z</dcterms:modified>
</cp:coreProperties>
</file>