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57" r:id="rId4"/>
    <p:sldId id="263" r:id="rId5"/>
    <p:sldId id="256" r:id="rId6"/>
    <p:sldId id="262" r:id="rId7"/>
    <p:sldId id="258" r:id="rId8"/>
    <p:sldId id="264" r:id="rId9"/>
  </p:sldIdLst>
  <p:sldSz cx="9144000" cy="6858000" type="screen4x3"/>
  <p:notesSz cx="685800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01B3B2-56F5-48F5-BF84-E01035F7BEC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B276CD-64C5-48B1-AA3B-ABD85EAE58AB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  <a:effectLst/>
        <a:scene3d>
          <a:camera prst="perspectiveFront"/>
          <a:lightRig rig="threePt" dir="t"/>
        </a:scene3d>
      </dgm:spPr>
      <dgm:t>
        <a:bodyPr/>
        <a:lstStyle/>
        <a:p>
          <a:r>
            <a:rPr lang="en-US" sz="1800" b="1" dirty="0" smtClean="0"/>
            <a:t>TN Federation National Legislative Officer</a:t>
          </a:r>
          <a:endParaRPr lang="en-US" sz="1800" b="1" dirty="0"/>
        </a:p>
      </dgm:t>
    </dgm:pt>
    <dgm:pt modelId="{BE0AD8CD-AD9E-4F6B-9155-FA1398A21B20}" type="parTrans" cxnId="{E7662A77-A7A6-4F9E-9A8C-D2918D70EE24}">
      <dgm:prSet/>
      <dgm:spPr/>
      <dgm:t>
        <a:bodyPr/>
        <a:lstStyle/>
        <a:p>
          <a:endParaRPr lang="en-US"/>
        </a:p>
      </dgm:t>
    </dgm:pt>
    <dgm:pt modelId="{F4663F5D-9713-4FFD-A73A-9438C5BA7AE4}" type="sibTrans" cxnId="{E7662A77-A7A6-4F9E-9A8C-D2918D70EE24}">
      <dgm:prSet/>
      <dgm:spPr/>
      <dgm:t>
        <a:bodyPr/>
        <a:lstStyle/>
        <a:p>
          <a:endParaRPr lang="en-US"/>
        </a:p>
      </dgm:t>
    </dgm:pt>
    <dgm:pt modelId="{7666B870-A74C-4771-A588-34CD7C70865D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 vert="vert"/>
        <a:lstStyle/>
        <a:p>
          <a:r>
            <a:rPr lang="en-US" sz="1200" b="1" dirty="0" smtClean="0"/>
            <a:t>1</a:t>
          </a:r>
          <a:r>
            <a:rPr lang="en-US" sz="1200" b="1" baseline="30000" dirty="0" smtClean="0"/>
            <a:t>st</a:t>
          </a:r>
          <a:r>
            <a:rPr lang="en-US" sz="1200" b="1" dirty="0" smtClean="0"/>
            <a:t> District Officer</a:t>
          </a:r>
          <a:endParaRPr lang="en-US" sz="1200" b="1" dirty="0"/>
        </a:p>
      </dgm:t>
    </dgm:pt>
    <dgm:pt modelId="{74E9E347-9AEC-4720-88EA-7639E1A9E2B9}" type="parTrans" cxnId="{5A737012-576F-4C4C-99EA-F9727F0468C5}">
      <dgm:prSet/>
      <dgm:spPr/>
      <dgm:t>
        <a:bodyPr/>
        <a:lstStyle/>
        <a:p>
          <a:endParaRPr lang="en-US"/>
        </a:p>
      </dgm:t>
    </dgm:pt>
    <dgm:pt modelId="{F8E1C316-BA40-4D9D-9868-1EB5F504F54E}" type="sibTrans" cxnId="{5A737012-576F-4C4C-99EA-F9727F0468C5}">
      <dgm:prSet/>
      <dgm:spPr/>
      <dgm:t>
        <a:bodyPr/>
        <a:lstStyle/>
        <a:p>
          <a:endParaRPr lang="en-US"/>
        </a:p>
      </dgm:t>
    </dgm:pt>
    <dgm:pt modelId="{D5CB45AF-44F3-4764-87BD-9D7CD1D4166F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"/>
        <a:lstStyle/>
        <a:p>
          <a:r>
            <a:rPr lang="en-US" sz="1200" b="1" dirty="0" smtClean="0"/>
            <a:t>2</a:t>
          </a:r>
          <a:r>
            <a:rPr lang="en-US" sz="1200" b="1" baseline="30000" dirty="0" smtClean="0"/>
            <a:t>nd</a:t>
          </a:r>
          <a:r>
            <a:rPr lang="en-US" sz="1200" b="1" dirty="0" smtClean="0"/>
            <a:t> District Officer</a:t>
          </a:r>
          <a:endParaRPr lang="en-US" sz="1200" b="1" dirty="0"/>
        </a:p>
      </dgm:t>
    </dgm:pt>
    <dgm:pt modelId="{30B60A51-3E4A-4084-88CF-A9DCD4BA2D65}" type="parTrans" cxnId="{91A792BF-DCD3-41A1-AF79-61FA64AFBAC9}">
      <dgm:prSet/>
      <dgm:spPr/>
      <dgm:t>
        <a:bodyPr/>
        <a:lstStyle/>
        <a:p>
          <a:endParaRPr lang="en-US"/>
        </a:p>
      </dgm:t>
    </dgm:pt>
    <dgm:pt modelId="{F8319E13-24BA-42C1-8DBF-6A91C7D0B08B}" type="sibTrans" cxnId="{91A792BF-DCD3-41A1-AF79-61FA64AFBAC9}">
      <dgm:prSet/>
      <dgm:spPr/>
      <dgm:t>
        <a:bodyPr/>
        <a:lstStyle/>
        <a:p>
          <a:endParaRPr lang="en-US"/>
        </a:p>
      </dgm:t>
    </dgm:pt>
    <dgm:pt modelId="{D0C9173B-0FAF-4431-A03F-10A452109CD7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 vert="vert"/>
        <a:lstStyle/>
        <a:p>
          <a:r>
            <a:rPr lang="en-US" sz="1200" b="1" dirty="0" smtClean="0"/>
            <a:t>3</a:t>
          </a:r>
          <a:r>
            <a:rPr lang="en-US" sz="1200" b="1" baseline="30000" dirty="0" smtClean="0"/>
            <a:t>rd</a:t>
          </a:r>
          <a:r>
            <a:rPr lang="en-US" sz="1200" b="1" dirty="0" smtClean="0"/>
            <a:t> District Officer</a:t>
          </a:r>
          <a:endParaRPr lang="en-US" sz="1200" b="1" dirty="0"/>
        </a:p>
      </dgm:t>
    </dgm:pt>
    <dgm:pt modelId="{755DEE62-E222-4464-8866-279B1DC9BD4B}" type="parTrans" cxnId="{C10A62FC-38CB-4558-A785-C189E8E32A63}">
      <dgm:prSet/>
      <dgm:spPr/>
      <dgm:t>
        <a:bodyPr/>
        <a:lstStyle/>
        <a:p>
          <a:endParaRPr lang="en-US"/>
        </a:p>
      </dgm:t>
    </dgm:pt>
    <dgm:pt modelId="{7CD1013F-CCF9-4BED-8D9F-65633B52F505}" type="sibTrans" cxnId="{C10A62FC-38CB-4558-A785-C189E8E32A63}">
      <dgm:prSet/>
      <dgm:spPr/>
      <dgm:t>
        <a:bodyPr/>
        <a:lstStyle/>
        <a:p>
          <a:endParaRPr lang="en-US"/>
        </a:p>
      </dgm:t>
    </dgm:pt>
    <dgm:pt modelId="{4A637AB7-1408-4D93-95A9-6D1E0E7F27EF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vert="vert"/>
        <a:lstStyle/>
        <a:p>
          <a:r>
            <a:rPr lang="en-US" sz="1200" b="1" dirty="0" smtClean="0"/>
            <a:t>4</a:t>
          </a:r>
          <a:r>
            <a:rPr lang="en-US" sz="1200" b="1" baseline="30000" dirty="0" smtClean="0"/>
            <a:t>th</a:t>
          </a:r>
          <a:r>
            <a:rPr lang="en-US" sz="1200" b="1" dirty="0" smtClean="0"/>
            <a:t> District Officer</a:t>
          </a:r>
          <a:endParaRPr lang="en-US" sz="1200" b="1" dirty="0"/>
        </a:p>
      </dgm:t>
    </dgm:pt>
    <dgm:pt modelId="{CD11D602-4205-4098-B3B0-31777A15C883}" type="parTrans" cxnId="{63D9BFBA-046C-433F-BCF1-DB158A354D96}">
      <dgm:prSet/>
      <dgm:spPr/>
      <dgm:t>
        <a:bodyPr/>
        <a:lstStyle/>
        <a:p>
          <a:endParaRPr lang="en-US"/>
        </a:p>
      </dgm:t>
    </dgm:pt>
    <dgm:pt modelId="{B4C7CE66-F98F-4075-A53D-83217AC26C4C}" type="sibTrans" cxnId="{63D9BFBA-046C-433F-BCF1-DB158A354D96}">
      <dgm:prSet/>
      <dgm:spPr/>
      <dgm:t>
        <a:bodyPr/>
        <a:lstStyle/>
        <a:p>
          <a:endParaRPr lang="en-US"/>
        </a:p>
      </dgm:t>
    </dgm:pt>
    <dgm:pt modelId="{ACE065A3-0217-4325-BCB7-87F4830B885A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 vert="vert"/>
        <a:lstStyle/>
        <a:p>
          <a:r>
            <a:rPr lang="en-US" sz="1200" b="1" dirty="0" smtClean="0"/>
            <a:t>5</a:t>
          </a:r>
          <a:r>
            <a:rPr lang="en-US" sz="1200" b="1" baseline="30000" dirty="0" smtClean="0"/>
            <a:t>th</a:t>
          </a:r>
          <a:r>
            <a:rPr lang="en-US" sz="1200" b="1" dirty="0" smtClean="0"/>
            <a:t> District Officer</a:t>
          </a:r>
          <a:endParaRPr lang="en-US" sz="1200" b="1" dirty="0"/>
        </a:p>
      </dgm:t>
    </dgm:pt>
    <dgm:pt modelId="{FD8303F9-254C-4DDD-A741-DF8BD97DF05A}" type="parTrans" cxnId="{23C88023-223D-4CFC-9BA0-5B6B1A24A928}">
      <dgm:prSet/>
      <dgm:spPr/>
      <dgm:t>
        <a:bodyPr/>
        <a:lstStyle/>
        <a:p>
          <a:endParaRPr lang="en-US"/>
        </a:p>
      </dgm:t>
    </dgm:pt>
    <dgm:pt modelId="{BC536073-4AA3-4CB1-942A-92336587FEAE}" type="sibTrans" cxnId="{23C88023-223D-4CFC-9BA0-5B6B1A24A928}">
      <dgm:prSet/>
      <dgm:spPr/>
      <dgm:t>
        <a:bodyPr/>
        <a:lstStyle/>
        <a:p>
          <a:endParaRPr lang="en-US"/>
        </a:p>
      </dgm:t>
    </dgm:pt>
    <dgm:pt modelId="{AA9E9333-4E3E-4C1C-8E1A-4D037AD73338}">
      <dgm:prSet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 vert="vert"/>
        <a:lstStyle/>
        <a:p>
          <a:r>
            <a:rPr lang="en-US" sz="1200" b="1" dirty="0" smtClean="0"/>
            <a:t>6</a:t>
          </a:r>
          <a:r>
            <a:rPr lang="en-US" sz="1200" b="1" baseline="30000" dirty="0" smtClean="0"/>
            <a:t>th</a:t>
          </a:r>
          <a:r>
            <a:rPr lang="en-US" sz="1200" b="1" dirty="0" smtClean="0"/>
            <a:t> District Officer</a:t>
          </a:r>
          <a:endParaRPr lang="en-US" sz="1200" b="1" dirty="0"/>
        </a:p>
      </dgm:t>
    </dgm:pt>
    <dgm:pt modelId="{D49CDC58-45CB-4F09-85B3-2CA6E587396F}" type="parTrans" cxnId="{243659CF-0ACD-4AF7-89E1-A2203ED1EF84}">
      <dgm:prSet/>
      <dgm:spPr/>
      <dgm:t>
        <a:bodyPr/>
        <a:lstStyle/>
        <a:p>
          <a:endParaRPr lang="en-US"/>
        </a:p>
      </dgm:t>
    </dgm:pt>
    <dgm:pt modelId="{9749DA8E-C5A7-464A-9262-14592923F42E}" type="sibTrans" cxnId="{243659CF-0ACD-4AF7-89E1-A2203ED1EF84}">
      <dgm:prSet/>
      <dgm:spPr/>
      <dgm:t>
        <a:bodyPr/>
        <a:lstStyle/>
        <a:p>
          <a:endParaRPr lang="en-US"/>
        </a:p>
      </dgm:t>
    </dgm:pt>
    <dgm:pt modelId="{31603900-3194-466C-B2BB-6A1A208F5310}">
      <dgm:prSet custT="1"/>
      <dgm:spPr>
        <a:solidFill>
          <a:schemeClr val="bg2">
            <a:lumMod val="90000"/>
            <a:alpha val="90000"/>
          </a:schemeClr>
        </a:solidFill>
      </dgm:spPr>
      <dgm:t>
        <a:bodyPr vert="vert"/>
        <a:lstStyle/>
        <a:p>
          <a:r>
            <a:rPr lang="en-US" sz="1200" b="1" dirty="0" smtClean="0"/>
            <a:t>7</a:t>
          </a:r>
          <a:r>
            <a:rPr lang="en-US" sz="1200" b="1" baseline="30000" dirty="0" smtClean="0"/>
            <a:t>th</a:t>
          </a:r>
          <a:r>
            <a:rPr lang="en-US" sz="1200" b="1" dirty="0" smtClean="0"/>
            <a:t> District Office</a:t>
          </a:r>
          <a:r>
            <a:rPr lang="en-US" sz="1500" dirty="0" smtClean="0"/>
            <a:t>r</a:t>
          </a:r>
          <a:endParaRPr lang="en-US" sz="1500" dirty="0"/>
        </a:p>
      </dgm:t>
    </dgm:pt>
    <dgm:pt modelId="{8DC82633-33A3-42D3-B367-7BF7C4EA214D}" type="parTrans" cxnId="{1CE5F47C-79DB-4634-AF79-026962B6D0A7}">
      <dgm:prSet/>
      <dgm:spPr/>
      <dgm:t>
        <a:bodyPr/>
        <a:lstStyle/>
        <a:p>
          <a:endParaRPr lang="en-US"/>
        </a:p>
      </dgm:t>
    </dgm:pt>
    <dgm:pt modelId="{CCB79788-E38E-4E9C-8C5A-ACAFB9DCEBB5}" type="sibTrans" cxnId="{1CE5F47C-79DB-4634-AF79-026962B6D0A7}">
      <dgm:prSet/>
      <dgm:spPr/>
      <dgm:t>
        <a:bodyPr/>
        <a:lstStyle/>
        <a:p>
          <a:endParaRPr lang="en-US"/>
        </a:p>
      </dgm:t>
    </dgm:pt>
    <dgm:pt modelId="{69A427A5-29A6-423C-AEF8-9AF4A6DEC663}">
      <dgm:prSet custT="1"/>
      <dgm:spPr>
        <a:solidFill>
          <a:schemeClr val="tx1">
            <a:lumMod val="50000"/>
            <a:lumOff val="50000"/>
            <a:alpha val="90000"/>
          </a:schemeClr>
        </a:solidFill>
      </dgm:spPr>
      <dgm:t>
        <a:bodyPr vert="vert"/>
        <a:lstStyle/>
        <a:p>
          <a:r>
            <a:rPr lang="en-US" sz="1200" b="1" dirty="0" smtClean="0"/>
            <a:t>8</a:t>
          </a:r>
          <a:r>
            <a:rPr lang="en-US" sz="1200" b="1" baseline="30000" dirty="0" smtClean="0"/>
            <a:t>th</a:t>
          </a:r>
          <a:r>
            <a:rPr lang="en-US" sz="1200" b="1" dirty="0" smtClean="0"/>
            <a:t> District Officer</a:t>
          </a:r>
          <a:endParaRPr lang="en-US" sz="1200" b="1" dirty="0"/>
        </a:p>
      </dgm:t>
    </dgm:pt>
    <dgm:pt modelId="{D1EA18FC-C1DA-4297-A582-6E210CEA72B6}" type="parTrans" cxnId="{B526B002-D79B-40E2-9E31-48ADBE443756}">
      <dgm:prSet/>
      <dgm:spPr/>
      <dgm:t>
        <a:bodyPr/>
        <a:lstStyle/>
        <a:p>
          <a:endParaRPr lang="en-US"/>
        </a:p>
      </dgm:t>
    </dgm:pt>
    <dgm:pt modelId="{F0627261-8408-4C02-A86E-68FAB12066AF}" type="sibTrans" cxnId="{B526B002-D79B-40E2-9E31-48ADBE443756}">
      <dgm:prSet/>
      <dgm:spPr/>
      <dgm:t>
        <a:bodyPr/>
        <a:lstStyle/>
        <a:p>
          <a:endParaRPr lang="en-US"/>
        </a:p>
      </dgm:t>
    </dgm:pt>
    <dgm:pt modelId="{83286DC1-89B4-4D49-8BBF-9CB6FFD4F8F3}">
      <dgm:prSet custT="1"/>
      <dgm:spPr>
        <a:solidFill>
          <a:schemeClr val="bg1">
            <a:lumMod val="95000"/>
            <a:alpha val="90000"/>
          </a:schemeClr>
        </a:solidFill>
      </dgm:spPr>
      <dgm:t>
        <a:bodyPr vert="vert"/>
        <a:lstStyle/>
        <a:p>
          <a:r>
            <a:rPr lang="en-US" sz="1200" b="1" dirty="0" smtClean="0"/>
            <a:t>9</a:t>
          </a:r>
          <a:r>
            <a:rPr lang="en-US" sz="1200" b="1" baseline="30000" dirty="0" smtClean="0"/>
            <a:t>th</a:t>
          </a:r>
          <a:r>
            <a:rPr lang="en-US" sz="1200" b="1" dirty="0" smtClean="0"/>
            <a:t> District Officer</a:t>
          </a:r>
          <a:endParaRPr lang="en-US" sz="1200" b="1" dirty="0"/>
        </a:p>
      </dgm:t>
    </dgm:pt>
    <dgm:pt modelId="{982F7D5E-BF0A-40B5-A680-66CCB9B2B5A2}" type="parTrans" cxnId="{18A07953-1694-4C1A-BD38-06E19B7BDF7E}">
      <dgm:prSet/>
      <dgm:spPr/>
      <dgm:t>
        <a:bodyPr/>
        <a:lstStyle/>
        <a:p>
          <a:endParaRPr lang="en-US"/>
        </a:p>
      </dgm:t>
    </dgm:pt>
    <dgm:pt modelId="{B2DFDA29-65C7-4C2D-BC12-83CAFF60A975}" type="sibTrans" cxnId="{18A07953-1694-4C1A-BD38-06E19B7BDF7E}">
      <dgm:prSet/>
      <dgm:spPr/>
      <dgm:t>
        <a:bodyPr/>
        <a:lstStyle/>
        <a:p>
          <a:endParaRPr lang="en-US"/>
        </a:p>
      </dgm:t>
    </dgm:pt>
    <dgm:pt modelId="{106EDECA-8A4C-4D91-A679-2749E12AA9CB}" type="pres">
      <dgm:prSet presAssocID="{B401B3B2-56F5-48F5-BF84-E01035F7BE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7AEE70-BE9D-4116-AFB0-1124624BEF9D}" type="pres">
      <dgm:prSet presAssocID="{95B276CD-64C5-48B1-AA3B-ABD85EAE58AB}" presName="hierRoot1" presStyleCnt="0"/>
      <dgm:spPr/>
    </dgm:pt>
    <dgm:pt modelId="{B19B9EEC-AF32-49E7-A1E2-A960FFBF6780}" type="pres">
      <dgm:prSet presAssocID="{95B276CD-64C5-48B1-AA3B-ABD85EAE58AB}" presName="composite" presStyleCnt="0"/>
      <dgm:spPr/>
    </dgm:pt>
    <dgm:pt modelId="{C6DCBB4A-BEFE-4E4D-80E7-90621B906D2B}" type="pres">
      <dgm:prSet presAssocID="{95B276CD-64C5-48B1-AA3B-ABD85EAE58AB}" presName="background" presStyleLbl="node0" presStyleIdx="0" presStyleCnt="1"/>
      <dgm:spPr/>
    </dgm:pt>
    <dgm:pt modelId="{A1803F61-B6B7-410D-B39B-CA838A91D188}" type="pres">
      <dgm:prSet presAssocID="{95B276CD-64C5-48B1-AA3B-ABD85EAE58AB}" presName="text" presStyleLbl="fgAcc0" presStyleIdx="0" presStyleCnt="1" custScaleX="193440" custScaleY="174836" custLinFactY="-46922" custLinFactNeighborX="-372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C3982A-1E6A-4037-9E0B-31F6F3B0E45C}" type="pres">
      <dgm:prSet presAssocID="{95B276CD-64C5-48B1-AA3B-ABD85EAE58AB}" presName="hierChild2" presStyleCnt="0"/>
      <dgm:spPr/>
    </dgm:pt>
    <dgm:pt modelId="{8DF7084A-3544-4EC3-8BB7-DA93C2E3B04F}" type="pres">
      <dgm:prSet presAssocID="{74E9E347-9AEC-4720-88EA-7639E1A9E2B9}" presName="Name10" presStyleLbl="parChTrans1D2" presStyleIdx="0" presStyleCnt="9"/>
      <dgm:spPr/>
      <dgm:t>
        <a:bodyPr/>
        <a:lstStyle/>
        <a:p>
          <a:endParaRPr lang="en-US"/>
        </a:p>
      </dgm:t>
    </dgm:pt>
    <dgm:pt modelId="{05DC2128-0E56-4E79-8DE9-D5BD1206EFD2}" type="pres">
      <dgm:prSet presAssocID="{7666B870-A74C-4771-A588-34CD7C70865D}" presName="hierRoot2" presStyleCnt="0"/>
      <dgm:spPr/>
    </dgm:pt>
    <dgm:pt modelId="{89BC06D1-41FA-4781-930E-0C393C7DD355}" type="pres">
      <dgm:prSet presAssocID="{7666B870-A74C-4771-A588-34CD7C70865D}" presName="composite2" presStyleCnt="0"/>
      <dgm:spPr/>
    </dgm:pt>
    <dgm:pt modelId="{E5091235-F650-4C5F-B3E0-392A10F5713F}" type="pres">
      <dgm:prSet presAssocID="{7666B870-A74C-4771-A588-34CD7C70865D}" presName="background2" presStyleLbl="node2" presStyleIdx="0" presStyleCnt="9"/>
      <dgm:spPr/>
    </dgm:pt>
    <dgm:pt modelId="{BE2D57CE-D6E9-4B96-B1DB-658F15B0E338}" type="pres">
      <dgm:prSet presAssocID="{7666B870-A74C-4771-A588-34CD7C70865D}" presName="text2" presStyleLbl="fgAcc2" presStyleIdx="0" presStyleCnt="9" custScaleX="46773" custScaleY="205930" custLinFactNeighborX="478" custLinFactNeighborY="15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D5CC6-3EB3-40AE-A83C-D7BA779D116B}" type="pres">
      <dgm:prSet presAssocID="{7666B870-A74C-4771-A588-34CD7C70865D}" presName="hierChild3" presStyleCnt="0"/>
      <dgm:spPr/>
    </dgm:pt>
    <dgm:pt modelId="{01EF1A7F-625F-4A44-B4C9-725D96C14D8A}" type="pres">
      <dgm:prSet presAssocID="{30B60A51-3E4A-4084-88CF-A9DCD4BA2D65}" presName="Name10" presStyleLbl="parChTrans1D2" presStyleIdx="1" presStyleCnt="9"/>
      <dgm:spPr/>
      <dgm:t>
        <a:bodyPr/>
        <a:lstStyle/>
        <a:p>
          <a:endParaRPr lang="en-US"/>
        </a:p>
      </dgm:t>
    </dgm:pt>
    <dgm:pt modelId="{5A50C35F-0F7D-46C4-800C-38AA142E296B}" type="pres">
      <dgm:prSet presAssocID="{D5CB45AF-44F3-4764-87BD-9D7CD1D4166F}" presName="hierRoot2" presStyleCnt="0"/>
      <dgm:spPr/>
    </dgm:pt>
    <dgm:pt modelId="{E87C7E34-3231-42DE-9534-6DC5D0648A03}" type="pres">
      <dgm:prSet presAssocID="{D5CB45AF-44F3-4764-87BD-9D7CD1D4166F}" presName="composite2" presStyleCnt="0"/>
      <dgm:spPr/>
    </dgm:pt>
    <dgm:pt modelId="{09B36440-053F-4985-8D2C-F34AC2571839}" type="pres">
      <dgm:prSet presAssocID="{D5CB45AF-44F3-4764-87BD-9D7CD1D4166F}" presName="background2" presStyleLbl="node2" presStyleIdx="1" presStyleCnt="9"/>
      <dgm:spPr/>
    </dgm:pt>
    <dgm:pt modelId="{087671A5-5A02-4A12-A4E6-882642442C77}" type="pres">
      <dgm:prSet presAssocID="{D5CB45AF-44F3-4764-87BD-9D7CD1D4166F}" presName="text2" presStyleLbl="fgAcc2" presStyleIdx="1" presStyleCnt="9" custScaleX="52593" custScaleY="2109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A1777B-5515-4CB1-B7EB-64A59DF26BC5}" type="pres">
      <dgm:prSet presAssocID="{D5CB45AF-44F3-4764-87BD-9D7CD1D4166F}" presName="hierChild3" presStyleCnt="0"/>
      <dgm:spPr/>
    </dgm:pt>
    <dgm:pt modelId="{DB135558-6320-45E3-98AE-D80E2A9D16EB}" type="pres">
      <dgm:prSet presAssocID="{755DEE62-E222-4464-8866-279B1DC9BD4B}" presName="Name10" presStyleLbl="parChTrans1D2" presStyleIdx="2" presStyleCnt="9"/>
      <dgm:spPr/>
      <dgm:t>
        <a:bodyPr/>
        <a:lstStyle/>
        <a:p>
          <a:endParaRPr lang="en-US"/>
        </a:p>
      </dgm:t>
    </dgm:pt>
    <dgm:pt modelId="{7AEFD5D0-6F90-44A2-97EE-FE2E39FC5FEE}" type="pres">
      <dgm:prSet presAssocID="{D0C9173B-0FAF-4431-A03F-10A452109CD7}" presName="hierRoot2" presStyleCnt="0"/>
      <dgm:spPr/>
    </dgm:pt>
    <dgm:pt modelId="{7B6A163B-B770-4280-B16B-C53B2D080EE1}" type="pres">
      <dgm:prSet presAssocID="{D0C9173B-0FAF-4431-A03F-10A452109CD7}" presName="composite2" presStyleCnt="0"/>
      <dgm:spPr/>
    </dgm:pt>
    <dgm:pt modelId="{26632263-0709-4367-8344-7D6526026F2F}" type="pres">
      <dgm:prSet presAssocID="{D0C9173B-0FAF-4431-A03F-10A452109CD7}" presName="background2" presStyleLbl="node2" presStyleIdx="2" presStyleCnt="9"/>
      <dgm:spPr/>
    </dgm:pt>
    <dgm:pt modelId="{3E513E82-922D-4486-8D14-C23276E30CED}" type="pres">
      <dgm:prSet presAssocID="{D0C9173B-0FAF-4431-A03F-10A452109CD7}" presName="text2" presStyleLbl="fgAcc2" presStyleIdx="2" presStyleCnt="9" custScaleX="56183" custScaleY="2112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D32BFE-3783-4E43-BA05-B4401B8B792D}" type="pres">
      <dgm:prSet presAssocID="{D0C9173B-0FAF-4431-A03F-10A452109CD7}" presName="hierChild3" presStyleCnt="0"/>
      <dgm:spPr/>
    </dgm:pt>
    <dgm:pt modelId="{7EAF60E2-E487-4AEF-BD3D-DDE075C483F3}" type="pres">
      <dgm:prSet presAssocID="{CD11D602-4205-4098-B3B0-31777A15C883}" presName="Name10" presStyleLbl="parChTrans1D2" presStyleIdx="3" presStyleCnt="9"/>
      <dgm:spPr/>
      <dgm:t>
        <a:bodyPr/>
        <a:lstStyle/>
        <a:p>
          <a:endParaRPr lang="en-US"/>
        </a:p>
      </dgm:t>
    </dgm:pt>
    <dgm:pt modelId="{F6A3C8ED-6D64-4C51-A47B-CBDB54AE8254}" type="pres">
      <dgm:prSet presAssocID="{4A637AB7-1408-4D93-95A9-6D1E0E7F27EF}" presName="hierRoot2" presStyleCnt="0"/>
      <dgm:spPr/>
    </dgm:pt>
    <dgm:pt modelId="{DEB266D0-DC42-44EB-949C-059627975FFE}" type="pres">
      <dgm:prSet presAssocID="{4A637AB7-1408-4D93-95A9-6D1E0E7F27EF}" presName="composite2" presStyleCnt="0"/>
      <dgm:spPr/>
    </dgm:pt>
    <dgm:pt modelId="{0617DE07-1198-4EF6-9494-5F1AF0ABF057}" type="pres">
      <dgm:prSet presAssocID="{4A637AB7-1408-4D93-95A9-6D1E0E7F27EF}" presName="background2" presStyleLbl="node2" presStyleIdx="3" presStyleCnt="9"/>
      <dgm:spPr/>
    </dgm:pt>
    <dgm:pt modelId="{FEC9CD99-859A-4098-B814-E1807CBF1B37}" type="pres">
      <dgm:prSet presAssocID="{4A637AB7-1408-4D93-95A9-6D1E0E7F27EF}" presName="text2" presStyleLbl="fgAcc2" presStyleIdx="3" presStyleCnt="9" custScaleX="51824" custScaleY="2046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1E8FF4-138D-45B8-B9D4-6361AD24C650}" type="pres">
      <dgm:prSet presAssocID="{4A637AB7-1408-4D93-95A9-6D1E0E7F27EF}" presName="hierChild3" presStyleCnt="0"/>
      <dgm:spPr/>
    </dgm:pt>
    <dgm:pt modelId="{918C2774-AF3E-4C89-AC68-65428F8C4A72}" type="pres">
      <dgm:prSet presAssocID="{FD8303F9-254C-4DDD-A741-DF8BD97DF05A}" presName="Name10" presStyleLbl="parChTrans1D2" presStyleIdx="4" presStyleCnt="9"/>
      <dgm:spPr/>
      <dgm:t>
        <a:bodyPr/>
        <a:lstStyle/>
        <a:p>
          <a:endParaRPr lang="en-US"/>
        </a:p>
      </dgm:t>
    </dgm:pt>
    <dgm:pt modelId="{F2919D99-8D4B-477E-9544-7C87B9A4E5E0}" type="pres">
      <dgm:prSet presAssocID="{ACE065A3-0217-4325-BCB7-87F4830B885A}" presName="hierRoot2" presStyleCnt="0"/>
      <dgm:spPr/>
    </dgm:pt>
    <dgm:pt modelId="{0177D752-73B5-4DE7-9D01-CEFBCC8F7E1B}" type="pres">
      <dgm:prSet presAssocID="{ACE065A3-0217-4325-BCB7-87F4830B885A}" presName="composite2" presStyleCnt="0"/>
      <dgm:spPr/>
    </dgm:pt>
    <dgm:pt modelId="{9ED0AF8B-F456-4DFC-A0D9-098BAA87040F}" type="pres">
      <dgm:prSet presAssocID="{ACE065A3-0217-4325-BCB7-87F4830B885A}" presName="background2" presStyleLbl="node2" presStyleIdx="4" presStyleCnt="9"/>
      <dgm:spPr/>
    </dgm:pt>
    <dgm:pt modelId="{927F0D30-0615-4D29-86AF-4017AA025DBE}" type="pres">
      <dgm:prSet presAssocID="{ACE065A3-0217-4325-BCB7-87F4830B885A}" presName="text2" presStyleLbl="fgAcc2" presStyleIdx="4" presStyleCnt="9" custScaleX="43927" custScaleY="205957" custLinFactNeighborX="-1132" custLinFactNeighborY="22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54153A-44A2-4F0D-B5EE-207522373E0A}" type="pres">
      <dgm:prSet presAssocID="{ACE065A3-0217-4325-BCB7-87F4830B885A}" presName="hierChild3" presStyleCnt="0"/>
      <dgm:spPr/>
    </dgm:pt>
    <dgm:pt modelId="{092CC798-383D-4924-B5D3-E019B5C5C72F}" type="pres">
      <dgm:prSet presAssocID="{D49CDC58-45CB-4F09-85B3-2CA6E587396F}" presName="Name10" presStyleLbl="parChTrans1D2" presStyleIdx="5" presStyleCnt="9"/>
      <dgm:spPr/>
      <dgm:t>
        <a:bodyPr/>
        <a:lstStyle/>
        <a:p>
          <a:endParaRPr lang="en-US"/>
        </a:p>
      </dgm:t>
    </dgm:pt>
    <dgm:pt modelId="{C8F9CB32-8167-44DE-A7A8-64E0F14DC80A}" type="pres">
      <dgm:prSet presAssocID="{AA9E9333-4E3E-4C1C-8E1A-4D037AD73338}" presName="hierRoot2" presStyleCnt="0"/>
      <dgm:spPr/>
    </dgm:pt>
    <dgm:pt modelId="{6ADEAF06-8E38-402D-AD1F-9C16E3AC1E19}" type="pres">
      <dgm:prSet presAssocID="{AA9E9333-4E3E-4C1C-8E1A-4D037AD73338}" presName="composite2" presStyleCnt="0"/>
      <dgm:spPr/>
    </dgm:pt>
    <dgm:pt modelId="{3B470C66-61D0-45EB-8D8D-194808640F46}" type="pres">
      <dgm:prSet presAssocID="{AA9E9333-4E3E-4C1C-8E1A-4D037AD73338}" presName="background2" presStyleLbl="node2" presStyleIdx="5" presStyleCnt="9"/>
      <dgm:spPr/>
    </dgm:pt>
    <dgm:pt modelId="{25D39D14-975F-4D5D-8AB8-4BD0AE426820}" type="pres">
      <dgm:prSet presAssocID="{AA9E9333-4E3E-4C1C-8E1A-4D037AD73338}" presName="text2" presStyleLbl="fgAcc2" presStyleIdx="5" presStyleCnt="9" custScaleX="46966" custScaleY="2025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46645A-E683-46BD-8CB6-32C8DA20CBA1}" type="pres">
      <dgm:prSet presAssocID="{AA9E9333-4E3E-4C1C-8E1A-4D037AD73338}" presName="hierChild3" presStyleCnt="0"/>
      <dgm:spPr/>
    </dgm:pt>
    <dgm:pt modelId="{F5F4433B-C53F-4F0C-83FC-7ACDD90A32D9}" type="pres">
      <dgm:prSet presAssocID="{8DC82633-33A3-42D3-B367-7BF7C4EA214D}" presName="Name10" presStyleLbl="parChTrans1D2" presStyleIdx="6" presStyleCnt="9"/>
      <dgm:spPr/>
      <dgm:t>
        <a:bodyPr/>
        <a:lstStyle/>
        <a:p>
          <a:endParaRPr lang="en-US"/>
        </a:p>
      </dgm:t>
    </dgm:pt>
    <dgm:pt modelId="{FDDC6947-08C6-486F-86EA-803A7C94E305}" type="pres">
      <dgm:prSet presAssocID="{31603900-3194-466C-B2BB-6A1A208F5310}" presName="hierRoot2" presStyleCnt="0"/>
      <dgm:spPr/>
    </dgm:pt>
    <dgm:pt modelId="{A9F7CCE7-3C81-4C59-BB6D-9F9728C66232}" type="pres">
      <dgm:prSet presAssocID="{31603900-3194-466C-B2BB-6A1A208F5310}" presName="composite2" presStyleCnt="0"/>
      <dgm:spPr/>
    </dgm:pt>
    <dgm:pt modelId="{F6E60007-959A-43D2-857C-73D9AD1190F2}" type="pres">
      <dgm:prSet presAssocID="{31603900-3194-466C-B2BB-6A1A208F5310}" presName="background2" presStyleLbl="node2" presStyleIdx="6" presStyleCnt="9"/>
      <dgm:spPr/>
    </dgm:pt>
    <dgm:pt modelId="{E84825D0-1403-4FC8-A28C-82E261042B5F}" type="pres">
      <dgm:prSet presAssocID="{31603900-3194-466C-B2BB-6A1A208F5310}" presName="text2" presStyleLbl="fgAcc2" presStyleIdx="6" presStyleCnt="9" custScaleX="52306" custScaleY="205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A3ACB7-6222-416B-856C-83C95697B068}" type="pres">
      <dgm:prSet presAssocID="{31603900-3194-466C-B2BB-6A1A208F5310}" presName="hierChild3" presStyleCnt="0"/>
      <dgm:spPr/>
    </dgm:pt>
    <dgm:pt modelId="{F3ED8034-DAA5-4037-A543-00F3360FB21E}" type="pres">
      <dgm:prSet presAssocID="{D1EA18FC-C1DA-4297-A582-6E210CEA72B6}" presName="Name10" presStyleLbl="parChTrans1D2" presStyleIdx="7" presStyleCnt="9"/>
      <dgm:spPr/>
      <dgm:t>
        <a:bodyPr/>
        <a:lstStyle/>
        <a:p>
          <a:endParaRPr lang="en-US"/>
        </a:p>
      </dgm:t>
    </dgm:pt>
    <dgm:pt modelId="{E8CDC741-9C17-428E-A6D7-8621FC852AD2}" type="pres">
      <dgm:prSet presAssocID="{69A427A5-29A6-423C-AEF8-9AF4A6DEC663}" presName="hierRoot2" presStyleCnt="0"/>
      <dgm:spPr/>
    </dgm:pt>
    <dgm:pt modelId="{5A4CA33A-A720-4134-8EFC-A5C99343E00A}" type="pres">
      <dgm:prSet presAssocID="{69A427A5-29A6-423C-AEF8-9AF4A6DEC663}" presName="composite2" presStyleCnt="0"/>
      <dgm:spPr/>
    </dgm:pt>
    <dgm:pt modelId="{EF715499-A257-44D2-AA77-E3A98FA5D13C}" type="pres">
      <dgm:prSet presAssocID="{69A427A5-29A6-423C-AEF8-9AF4A6DEC663}" presName="background2" presStyleLbl="node2" presStyleIdx="7" presStyleCnt="9"/>
      <dgm:spPr/>
    </dgm:pt>
    <dgm:pt modelId="{C28B312C-28EA-4F24-8137-11C9C6073D71}" type="pres">
      <dgm:prSet presAssocID="{69A427A5-29A6-423C-AEF8-9AF4A6DEC663}" presName="text2" presStyleLbl="fgAcc2" presStyleIdx="7" presStyleCnt="9" custScaleX="51577" custScaleY="2008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3FAD42-58BD-46BC-AB08-BBBA9240447C}" type="pres">
      <dgm:prSet presAssocID="{69A427A5-29A6-423C-AEF8-9AF4A6DEC663}" presName="hierChild3" presStyleCnt="0"/>
      <dgm:spPr/>
    </dgm:pt>
    <dgm:pt modelId="{BDC78C3C-0D27-4080-B092-B6C54D579FCC}" type="pres">
      <dgm:prSet presAssocID="{982F7D5E-BF0A-40B5-A680-66CCB9B2B5A2}" presName="Name10" presStyleLbl="parChTrans1D2" presStyleIdx="8" presStyleCnt="9"/>
      <dgm:spPr/>
      <dgm:t>
        <a:bodyPr/>
        <a:lstStyle/>
        <a:p>
          <a:endParaRPr lang="en-US"/>
        </a:p>
      </dgm:t>
    </dgm:pt>
    <dgm:pt modelId="{35FC1BB6-C6DB-4777-9648-B7601376B459}" type="pres">
      <dgm:prSet presAssocID="{83286DC1-89B4-4D49-8BBF-9CB6FFD4F8F3}" presName="hierRoot2" presStyleCnt="0"/>
      <dgm:spPr/>
    </dgm:pt>
    <dgm:pt modelId="{E3D25454-2CBD-4444-98BF-4CCB626CAB31}" type="pres">
      <dgm:prSet presAssocID="{83286DC1-89B4-4D49-8BBF-9CB6FFD4F8F3}" presName="composite2" presStyleCnt="0"/>
      <dgm:spPr/>
    </dgm:pt>
    <dgm:pt modelId="{D5A259B3-5B4C-4209-9E3F-B950B263F48C}" type="pres">
      <dgm:prSet presAssocID="{83286DC1-89B4-4D49-8BBF-9CB6FFD4F8F3}" presName="background2" presStyleLbl="node2" presStyleIdx="8" presStyleCnt="9"/>
      <dgm:spPr/>
    </dgm:pt>
    <dgm:pt modelId="{2A20182C-6F17-439E-B927-07189BB6E1A8}" type="pres">
      <dgm:prSet presAssocID="{83286DC1-89B4-4D49-8BBF-9CB6FFD4F8F3}" presName="text2" presStyleLbl="fgAcc2" presStyleIdx="8" presStyleCnt="9" custScaleX="51619" custScaleY="1975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31FE08-C642-4850-8F11-FEB4D842B75E}" type="pres">
      <dgm:prSet presAssocID="{83286DC1-89B4-4D49-8BBF-9CB6FFD4F8F3}" presName="hierChild3" presStyleCnt="0"/>
      <dgm:spPr/>
    </dgm:pt>
  </dgm:ptLst>
  <dgm:cxnLst>
    <dgm:cxn modelId="{B526B002-D79B-40E2-9E31-48ADBE443756}" srcId="{95B276CD-64C5-48B1-AA3B-ABD85EAE58AB}" destId="{69A427A5-29A6-423C-AEF8-9AF4A6DEC663}" srcOrd="7" destOrd="0" parTransId="{D1EA18FC-C1DA-4297-A582-6E210CEA72B6}" sibTransId="{F0627261-8408-4C02-A86E-68FAB12066AF}"/>
    <dgm:cxn modelId="{5A737012-576F-4C4C-99EA-F9727F0468C5}" srcId="{95B276CD-64C5-48B1-AA3B-ABD85EAE58AB}" destId="{7666B870-A74C-4771-A588-34CD7C70865D}" srcOrd="0" destOrd="0" parTransId="{74E9E347-9AEC-4720-88EA-7639E1A9E2B9}" sibTransId="{F8E1C316-BA40-4D9D-9868-1EB5F504F54E}"/>
    <dgm:cxn modelId="{C10A62FC-38CB-4558-A785-C189E8E32A63}" srcId="{95B276CD-64C5-48B1-AA3B-ABD85EAE58AB}" destId="{D0C9173B-0FAF-4431-A03F-10A452109CD7}" srcOrd="2" destOrd="0" parTransId="{755DEE62-E222-4464-8866-279B1DC9BD4B}" sibTransId="{7CD1013F-CCF9-4BED-8D9F-65633B52F505}"/>
    <dgm:cxn modelId="{29E7441B-0739-4A44-9B13-46D535931FCB}" type="presOf" srcId="{B401B3B2-56F5-48F5-BF84-E01035F7BEC5}" destId="{106EDECA-8A4C-4D91-A679-2749E12AA9CB}" srcOrd="0" destOrd="0" presId="urn:microsoft.com/office/officeart/2005/8/layout/hierarchy1"/>
    <dgm:cxn modelId="{F897951F-B21A-490B-B326-7EF2D01CA976}" type="presOf" srcId="{7666B870-A74C-4771-A588-34CD7C70865D}" destId="{BE2D57CE-D6E9-4B96-B1DB-658F15B0E338}" srcOrd="0" destOrd="0" presId="urn:microsoft.com/office/officeart/2005/8/layout/hierarchy1"/>
    <dgm:cxn modelId="{D4EABDDD-D431-4FF3-BE36-D0CFF82C7389}" type="presOf" srcId="{31603900-3194-466C-B2BB-6A1A208F5310}" destId="{E84825D0-1403-4FC8-A28C-82E261042B5F}" srcOrd="0" destOrd="0" presId="urn:microsoft.com/office/officeart/2005/8/layout/hierarchy1"/>
    <dgm:cxn modelId="{23C88023-223D-4CFC-9BA0-5B6B1A24A928}" srcId="{95B276CD-64C5-48B1-AA3B-ABD85EAE58AB}" destId="{ACE065A3-0217-4325-BCB7-87F4830B885A}" srcOrd="4" destOrd="0" parTransId="{FD8303F9-254C-4DDD-A741-DF8BD97DF05A}" sibTransId="{BC536073-4AA3-4CB1-942A-92336587FEAE}"/>
    <dgm:cxn modelId="{E7662A77-A7A6-4F9E-9A8C-D2918D70EE24}" srcId="{B401B3B2-56F5-48F5-BF84-E01035F7BEC5}" destId="{95B276CD-64C5-48B1-AA3B-ABD85EAE58AB}" srcOrd="0" destOrd="0" parTransId="{BE0AD8CD-AD9E-4F6B-9155-FA1398A21B20}" sibTransId="{F4663F5D-9713-4FFD-A73A-9438C5BA7AE4}"/>
    <dgm:cxn modelId="{4550FB96-7976-462A-ABEC-9D79C7B3FC60}" type="presOf" srcId="{D1EA18FC-C1DA-4297-A582-6E210CEA72B6}" destId="{F3ED8034-DAA5-4037-A543-00F3360FB21E}" srcOrd="0" destOrd="0" presId="urn:microsoft.com/office/officeart/2005/8/layout/hierarchy1"/>
    <dgm:cxn modelId="{6676B8B3-A166-4543-9B90-F824D24F44E2}" type="presOf" srcId="{ACE065A3-0217-4325-BCB7-87F4830B885A}" destId="{927F0D30-0615-4D29-86AF-4017AA025DBE}" srcOrd="0" destOrd="0" presId="urn:microsoft.com/office/officeart/2005/8/layout/hierarchy1"/>
    <dgm:cxn modelId="{132022A0-8B8C-45BD-AC4D-A48A7DFF951B}" type="presOf" srcId="{FD8303F9-254C-4DDD-A741-DF8BD97DF05A}" destId="{918C2774-AF3E-4C89-AC68-65428F8C4A72}" srcOrd="0" destOrd="0" presId="urn:microsoft.com/office/officeart/2005/8/layout/hierarchy1"/>
    <dgm:cxn modelId="{13ED15D4-D020-4A22-BE27-5C4DC61FE9FC}" type="presOf" srcId="{30B60A51-3E4A-4084-88CF-A9DCD4BA2D65}" destId="{01EF1A7F-625F-4A44-B4C9-725D96C14D8A}" srcOrd="0" destOrd="0" presId="urn:microsoft.com/office/officeart/2005/8/layout/hierarchy1"/>
    <dgm:cxn modelId="{32F5E18E-0B83-4706-B129-D624FD85119B}" type="presOf" srcId="{4A637AB7-1408-4D93-95A9-6D1E0E7F27EF}" destId="{FEC9CD99-859A-4098-B814-E1807CBF1B37}" srcOrd="0" destOrd="0" presId="urn:microsoft.com/office/officeart/2005/8/layout/hierarchy1"/>
    <dgm:cxn modelId="{3CE6A512-CF56-4204-8797-09456790392B}" type="presOf" srcId="{8DC82633-33A3-42D3-B367-7BF7C4EA214D}" destId="{F5F4433B-C53F-4F0C-83FC-7ACDD90A32D9}" srcOrd="0" destOrd="0" presId="urn:microsoft.com/office/officeart/2005/8/layout/hierarchy1"/>
    <dgm:cxn modelId="{1F20DB0F-DEA3-490F-A2B0-0772BC84FA7B}" type="presOf" srcId="{D0C9173B-0FAF-4431-A03F-10A452109CD7}" destId="{3E513E82-922D-4486-8D14-C23276E30CED}" srcOrd="0" destOrd="0" presId="urn:microsoft.com/office/officeart/2005/8/layout/hierarchy1"/>
    <dgm:cxn modelId="{3BC00DBB-15AD-4372-8D3F-D6637C01495B}" type="presOf" srcId="{74E9E347-9AEC-4720-88EA-7639E1A9E2B9}" destId="{8DF7084A-3544-4EC3-8BB7-DA93C2E3B04F}" srcOrd="0" destOrd="0" presId="urn:microsoft.com/office/officeart/2005/8/layout/hierarchy1"/>
    <dgm:cxn modelId="{5C984048-BED6-4BD0-B69C-1E9E00B8334B}" type="presOf" srcId="{755DEE62-E222-4464-8866-279B1DC9BD4B}" destId="{DB135558-6320-45E3-98AE-D80E2A9D16EB}" srcOrd="0" destOrd="0" presId="urn:microsoft.com/office/officeart/2005/8/layout/hierarchy1"/>
    <dgm:cxn modelId="{34D32286-7C9F-4AA9-9FB6-9DD449757189}" type="presOf" srcId="{95B276CD-64C5-48B1-AA3B-ABD85EAE58AB}" destId="{A1803F61-B6B7-410D-B39B-CA838A91D188}" srcOrd="0" destOrd="0" presId="urn:microsoft.com/office/officeart/2005/8/layout/hierarchy1"/>
    <dgm:cxn modelId="{CD3E02FC-505D-4E1C-8A5D-F5C789A14ACD}" type="presOf" srcId="{69A427A5-29A6-423C-AEF8-9AF4A6DEC663}" destId="{C28B312C-28EA-4F24-8137-11C9C6073D71}" srcOrd="0" destOrd="0" presId="urn:microsoft.com/office/officeart/2005/8/layout/hierarchy1"/>
    <dgm:cxn modelId="{DD4657A5-5FAB-4E78-ADAC-6077DDCBB70F}" type="presOf" srcId="{AA9E9333-4E3E-4C1C-8E1A-4D037AD73338}" destId="{25D39D14-975F-4D5D-8AB8-4BD0AE426820}" srcOrd="0" destOrd="0" presId="urn:microsoft.com/office/officeart/2005/8/layout/hierarchy1"/>
    <dgm:cxn modelId="{9896A891-730E-4356-A13F-C4805316EED8}" type="presOf" srcId="{D5CB45AF-44F3-4764-87BD-9D7CD1D4166F}" destId="{087671A5-5A02-4A12-A4E6-882642442C77}" srcOrd="0" destOrd="0" presId="urn:microsoft.com/office/officeart/2005/8/layout/hierarchy1"/>
    <dgm:cxn modelId="{2C70D3FF-EE6B-4864-974A-27649A3DD7F4}" type="presOf" srcId="{D49CDC58-45CB-4F09-85B3-2CA6E587396F}" destId="{092CC798-383D-4924-B5D3-E019B5C5C72F}" srcOrd="0" destOrd="0" presId="urn:microsoft.com/office/officeart/2005/8/layout/hierarchy1"/>
    <dgm:cxn modelId="{1CE5F47C-79DB-4634-AF79-026962B6D0A7}" srcId="{95B276CD-64C5-48B1-AA3B-ABD85EAE58AB}" destId="{31603900-3194-466C-B2BB-6A1A208F5310}" srcOrd="6" destOrd="0" parTransId="{8DC82633-33A3-42D3-B367-7BF7C4EA214D}" sibTransId="{CCB79788-E38E-4E9C-8C5A-ACAFB9DCEBB5}"/>
    <dgm:cxn modelId="{78FE6663-6333-4A9B-8843-3684552B8B19}" type="presOf" srcId="{CD11D602-4205-4098-B3B0-31777A15C883}" destId="{7EAF60E2-E487-4AEF-BD3D-DDE075C483F3}" srcOrd="0" destOrd="0" presId="urn:microsoft.com/office/officeart/2005/8/layout/hierarchy1"/>
    <dgm:cxn modelId="{AFAB4E08-F039-47C0-AFCE-9B7E390CB4C7}" type="presOf" srcId="{982F7D5E-BF0A-40B5-A680-66CCB9B2B5A2}" destId="{BDC78C3C-0D27-4080-B092-B6C54D579FCC}" srcOrd="0" destOrd="0" presId="urn:microsoft.com/office/officeart/2005/8/layout/hierarchy1"/>
    <dgm:cxn modelId="{DFCBB3F0-5899-48BA-9C23-9A5A4AA0F789}" type="presOf" srcId="{83286DC1-89B4-4D49-8BBF-9CB6FFD4F8F3}" destId="{2A20182C-6F17-439E-B927-07189BB6E1A8}" srcOrd="0" destOrd="0" presId="urn:microsoft.com/office/officeart/2005/8/layout/hierarchy1"/>
    <dgm:cxn modelId="{63D9BFBA-046C-433F-BCF1-DB158A354D96}" srcId="{95B276CD-64C5-48B1-AA3B-ABD85EAE58AB}" destId="{4A637AB7-1408-4D93-95A9-6D1E0E7F27EF}" srcOrd="3" destOrd="0" parTransId="{CD11D602-4205-4098-B3B0-31777A15C883}" sibTransId="{B4C7CE66-F98F-4075-A53D-83217AC26C4C}"/>
    <dgm:cxn modelId="{91A792BF-DCD3-41A1-AF79-61FA64AFBAC9}" srcId="{95B276CD-64C5-48B1-AA3B-ABD85EAE58AB}" destId="{D5CB45AF-44F3-4764-87BD-9D7CD1D4166F}" srcOrd="1" destOrd="0" parTransId="{30B60A51-3E4A-4084-88CF-A9DCD4BA2D65}" sibTransId="{F8319E13-24BA-42C1-8DBF-6A91C7D0B08B}"/>
    <dgm:cxn modelId="{18A07953-1694-4C1A-BD38-06E19B7BDF7E}" srcId="{95B276CD-64C5-48B1-AA3B-ABD85EAE58AB}" destId="{83286DC1-89B4-4D49-8BBF-9CB6FFD4F8F3}" srcOrd="8" destOrd="0" parTransId="{982F7D5E-BF0A-40B5-A680-66CCB9B2B5A2}" sibTransId="{B2DFDA29-65C7-4C2D-BC12-83CAFF60A975}"/>
    <dgm:cxn modelId="{243659CF-0ACD-4AF7-89E1-A2203ED1EF84}" srcId="{95B276CD-64C5-48B1-AA3B-ABD85EAE58AB}" destId="{AA9E9333-4E3E-4C1C-8E1A-4D037AD73338}" srcOrd="5" destOrd="0" parTransId="{D49CDC58-45CB-4F09-85B3-2CA6E587396F}" sibTransId="{9749DA8E-C5A7-464A-9262-14592923F42E}"/>
    <dgm:cxn modelId="{46D10225-34D7-4ADE-A687-91954F83EC8D}" type="presParOf" srcId="{106EDECA-8A4C-4D91-A679-2749E12AA9CB}" destId="{237AEE70-BE9D-4116-AFB0-1124624BEF9D}" srcOrd="0" destOrd="0" presId="urn:microsoft.com/office/officeart/2005/8/layout/hierarchy1"/>
    <dgm:cxn modelId="{2F4CD5B0-4F0B-4492-A901-D3C0707D48B7}" type="presParOf" srcId="{237AEE70-BE9D-4116-AFB0-1124624BEF9D}" destId="{B19B9EEC-AF32-49E7-A1E2-A960FFBF6780}" srcOrd="0" destOrd="0" presId="urn:microsoft.com/office/officeart/2005/8/layout/hierarchy1"/>
    <dgm:cxn modelId="{B2A71967-F3D7-4AB9-8A9E-8975616BAE14}" type="presParOf" srcId="{B19B9EEC-AF32-49E7-A1E2-A960FFBF6780}" destId="{C6DCBB4A-BEFE-4E4D-80E7-90621B906D2B}" srcOrd="0" destOrd="0" presId="urn:microsoft.com/office/officeart/2005/8/layout/hierarchy1"/>
    <dgm:cxn modelId="{2485B7D5-FB49-40AC-AA1E-D10FF0A7C96C}" type="presParOf" srcId="{B19B9EEC-AF32-49E7-A1E2-A960FFBF6780}" destId="{A1803F61-B6B7-410D-B39B-CA838A91D188}" srcOrd="1" destOrd="0" presId="urn:microsoft.com/office/officeart/2005/8/layout/hierarchy1"/>
    <dgm:cxn modelId="{277A570C-ACD6-4EFA-93D5-CF8F4D1DF6E1}" type="presParOf" srcId="{237AEE70-BE9D-4116-AFB0-1124624BEF9D}" destId="{51C3982A-1E6A-4037-9E0B-31F6F3B0E45C}" srcOrd="1" destOrd="0" presId="urn:microsoft.com/office/officeart/2005/8/layout/hierarchy1"/>
    <dgm:cxn modelId="{44667021-1B4C-453A-85C6-70D8ECFA6399}" type="presParOf" srcId="{51C3982A-1E6A-4037-9E0B-31F6F3B0E45C}" destId="{8DF7084A-3544-4EC3-8BB7-DA93C2E3B04F}" srcOrd="0" destOrd="0" presId="urn:microsoft.com/office/officeart/2005/8/layout/hierarchy1"/>
    <dgm:cxn modelId="{3C08E01B-18A0-4668-A401-C8FD29700FB9}" type="presParOf" srcId="{51C3982A-1E6A-4037-9E0B-31F6F3B0E45C}" destId="{05DC2128-0E56-4E79-8DE9-D5BD1206EFD2}" srcOrd="1" destOrd="0" presId="urn:microsoft.com/office/officeart/2005/8/layout/hierarchy1"/>
    <dgm:cxn modelId="{5D882887-0B1A-438F-95D8-5EE18C94D28A}" type="presParOf" srcId="{05DC2128-0E56-4E79-8DE9-D5BD1206EFD2}" destId="{89BC06D1-41FA-4781-930E-0C393C7DD355}" srcOrd="0" destOrd="0" presId="urn:microsoft.com/office/officeart/2005/8/layout/hierarchy1"/>
    <dgm:cxn modelId="{61C84EAC-659C-421A-B411-619CE2DD605C}" type="presParOf" srcId="{89BC06D1-41FA-4781-930E-0C393C7DD355}" destId="{E5091235-F650-4C5F-B3E0-392A10F5713F}" srcOrd="0" destOrd="0" presId="urn:microsoft.com/office/officeart/2005/8/layout/hierarchy1"/>
    <dgm:cxn modelId="{F1DA0FA4-553F-423F-BBF7-D44692220B7E}" type="presParOf" srcId="{89BC06D1-41FA-4781-930E-0C393C7DD355}" destId="{BE2D57CE-D6E9-4B96-B1DB-658F15B0E338}" srcOrd="1" destOrd="0" presId="urn:microsoft.com/office/officeart/2005/8/layout/hierarchy1"/>
    <dgm:cxn modelId="{C8A035F2-B206-4CEC-97E4-48586FE16ED8}" type="presParOf" srcId="{05DC2128-0E56-4E79-8DE9-D5BD1206EFD2}" destId="{5A6D5CC6-3EB3-40AE-A83C-D7BA779D116B}" srcOrd="1" destOrd="0" presId="urn:microsoft.com/office/officeart/2005/8/layout/hierarchy1"/>
    <dgm:cxn modelId="{71BB099C-EDE3-4D5E-AB6E-0B648FB28D4D}" type="presParOf" srcId="{51C3982A-1E6A-4037-9E0B-31F6F3B0E45C}" destId="{01EF1A7F-625F-4A44-B4C9-725D96C14D8A}" srcOrd="2" destOrd="0" presId="urn:microsoft.com/office/officeart/2005/8/layout/hierarchy1"/>
    <dgm:cxn modelId="{484454B1-08A9-4EF0-8A2A-CB2E8E998E54}" type="presParOf" srcId="{51C3982A-1E6A-4037-9E0B-31F6F3B0E45C}" destId="{5A50C35F-0F7D-46C4-800C-38AA142E296B}" srcOrd="3" destOrd="0" presId="urn:microsoft.com/office/officeart/2005/8/layout/hierarchy1"/>
    <dgm:cxn modelId="{0829C865-03FB-4ABD-BB7A-4947AA40C593}" type="presParOf" srcId="{5A50C35F-0F7D-46C4-800C-38AA142E296B}" destId="{E87C7E34-3231-42DE-9534-6DC5D0648A03}" srcOrd="0" destOrd="0" presId="urn:microsoft.com/office/officeart/2005/8/layout/hierarchy1"/>
    <dgm:cxn modelId="{F8DF9CBD-CD8F-446A-9CAA-4A0300125FA7}" type="presParOf" srcId="{E87C7E34-3231-42DE-9534-6DC5D0648A03}" destId="{09B36440-053F-4985-8D2C-F34AC2571839}" srcOrd="0" destOrd="0" presId="urn:microsoft.com/office/officeart/2005/8/layout/hierarchy1"/>
    <dgm:cxn modelId="{5087890D-F35F-4D22-A9C5-21EE34FA2A74}" type="presParOf" srcId="{E87C7E34-3231-42DE-9534-6DC5D0648A03}" destId="{087671A5-5A02-4A12-A4E6-882642442C77}" srcOrd="1" destOrd="0" presId="urn:microsoft.com/office/officeart/2005/8/layout/hierarchy1"/>
    <dgm:cxn modelId="{04D082E4-6EFE-439D-9E01-A68DC5BAF7B8}" type="presParOf" srcId="{5A50C35F-0F7D-46C4-800C-38AA142E296B}" destId="{09A1777B-5515-4CB1-B7EB-64A59DF26BC5}" srcOrd="1" destOrd="0" presId="urn:microsoft.com/office/officeart/2005/8/layout/hierarchy1"/>
    <dgm:cxn modelId="{FB297754-884F-4CB5-920B-826F69896909}" type="presParOf" srcId="{51C3982A-1E6A-4037-9E0B-31F6F3B0E45C}" destId="{DB135558-6320-45E3-98AE-D80E2A9D16EB}" srcOrd="4" destOrd="0" presId="urn:microsoft.com/office/officeart/2005/8/layout/hierarchy1"/>
    <dgm:cxn modelId="{7DF26DC5-57F2-446B-93EB-625D8E9746AB}" type="presParOf" srcId="{51C3982A-1E6A-4037-9E0B-31F6F3B0E45C}" destId="{7AEFD5D0-6F90-44A2-97EE-FE2E39FC5FEE}" srcOrd="5" destOrd="0" presId="urn:microsoft.com/office/officeart/2005/8/layout/hierarchy1"/>
    <dgm:cxn modelId="{72B2E412-E2BF-4F28-91DA-0502E2917C9A}" type="presParOf" srcId="{7AEFD5D0-6F90-44A2-97EE-FE2E39FC5FEE}" destId="{7B6A163B-B770-4280-B16B-C53B2D080EE1}" srcOrd="0" destOrd="0" presId="urn:microsoft.com/office/officeart/2005/8/layout/hierarchy1"/>
    <dgm:cxn modelId="{2951AE3A-5607-4532-8B44-76AB1FF77AB3}" type="presParOf" srcId="{7B6A163B-B770-4280-B16B-C53B2D080EE1}" destId="{26632263-0709-4367-8344-7D6526026F2F}" srcOrd="0" destOrd="0" presId="urn:microsoft.com/office/officeart/2005/8/layout/hierarchy1"/>
    <dgm:cxn modelId="{13442135-B132-4389-A17B-318D3751DB68}" type="presParOf" srcId="{7B6A163B-B770-4280-B16B-C53B2D080EE1}" destId="{3E513E82-922D-4486-8D14-C23276E30CED}" srcOrd="1" destOrd="0" presId="urn:microsoft.com/office/officeart/2005/8/layout/hierarchy1"/>
    <dgm:cxn modelId="{26BF40BE-F1D8-4EB7-BB65-61C39E98B0CC}" type="presParOf" srcId="{7AEFD5D0-6F90-44A2-97EE-FE2E39FC5FEE}" destId="{20D32BFE-3783-4E43-BA05-B4401B8B792D}" srcOrd="1" destOrd="0" presId="urn:microsoft.com/office/officeart/2005/8/layout/hierarchy1"/>
    <dgm:cxn modelId="{724E9693-0C93-402F-9365-93FA8B9D9485}" type="presParOf" srcId="{51C3982A-1E6A-4037-9E0B-31F6F3B0E45C}" destId="{7EAF60E2-E487-4AEF-BD3D-DDE075C483F3}" srcOrd="6" destOrd="0" presId="urn:microsoft.com/office/officeart/2005/8/layout/hierarchy1"/>
    <dgm:cxn modelId="{794789F8-D0DA-49D1-81DC-1821E5047C75}" type="presParOf" srcId="{51C3982A-1E6A-4037-9E0B-31F6F3B0E45C}" destId="{F6A3C8ED-6D64-4C51-A47B-CBDB54AE8254}" srcOrd="7" destOrd="0" presId="urn:microsoft.com/office/officeart/2005/8/layout/hierarchy1"/>
    <dgm:cxn modelId="{2854704C-921F-428D-AFDB-33433133D62E}" type="presParOf" srcId="{F6A3C8ED-6D64-4C51-A47B-CBDB54AE8254}" destId="{DEB266D0-DC42-44EB-949C-059627975FFE}" srcOrd="0" destOrd="0" presId="urn:microsoft.com/office/officeart/2005/8/layout/hierarchy1"/>
    <dgm:cxn modelId="{09206E3E-2523-47D1-86DD-0D6381130E1A}" type="presParOf" srcId="{DEB266D0-DC42-44EB-949C-059627975FFE}" destId="{0617DE07-1198-4EF6-9494-5F1AF0ABF057}" srcOrd="0" destOrd="0" presId="urn:microsoft.com/office/officeart/2005/8/layout/hierarchy1"/>
    <dgm:cxn modelId="{A62DFE79-F47C-44FF-BBDF-B1497D554E34}" type="presParOf" srcId="{DEB266D0-DC42-44EB-949C-059627975FFE}" destId="{FEC9CD99-859A-4098-B814-E1807CBF1B37}" srcOrd="1" destOrd="0" presId="urn:microsoft.com/office/officeart/2005/8/layout/hierarchy1"/>
    <dgm:cxn modelId="{510E4D45-FC36-454D-B8BC-A155808183C1}" type="presParOf" srcId="{F6A3C8ED-6D64-4C51-A47B-CBDB54AE8254}" destId="{511E8FF4-138D-45B8-B9D4-6361AD24C650}" srcOrd="1" destOrd="0" presId="urn:microsoft.com/office/officeart/2005/8/layout/hierarchy1"/>
    <dgm:cxn modelId="{CDDD2381-B9C3-483F-A928-BF3891B02A7A}" type="presParOf" srcId="{51C3982A-1E6A-4037-9E0B-31F6F3B0E45C}" destId="{918C2774-AF3E-4C89-AC68-65428F8C4A72}" srcOrd="8" destOrd="0" presId="urn:microsoft.com/office/officeart/2005/8/layout/hierarchy1"/>
    <dgm:cxn modelId="{125D2A83-C13D-4FED-8839-3511CCC73E6D}" type="presParOf" srcId="{51C3982A-1E6A-4037-9E0B-31F6F3B0E45C}" destId="{F2919D99-8D4B-477E-9544-7C87B9A4E5E0}" srcOrd="9" destOrd="0" presId="urn:microsoft.com/office/officeart/2005/8/layout/hierarchy1"/>
    <dgm:cxn modelId="{DC711FA2-60DA-42E1-887F-5A4FFB658DFD}" type="presParOf" srcId="{F2919D99-8D4B-477E-9544-7C87B9A4E5E0}" destId="{0177D752-73B5-4DE7-9D01-CEFBCC8F7E1B}" srcOrd="0" destOrd="0" presId="urn:microsoft.com/office/officeart/2005/8/layout/hierarchy1"/>
    <dgm:cxn modelId="{93B8AD43-D1AC-4A47-9B8A-85062D12744F}" type="presParOf" srcId="{0177D752-73B5-4DE7-9D01-CEFBCC8F7E1B}" destId="{9ED0AF8B-F456-4DFC-A0D9-098BAA87040F}" srcOrd="0" destOrd="0" presId="urn:microsoft.com/office/officeart/2005/8/layout/hierarchy1"/>
    <dgm:cxn modelId="{926D1196-3582-41F4-B946-50AA04E202CB}" type="presParOf" srcId="{0177D752-73B5-4DE7-9D01-CEFBCC8F7E1B}" destId="{927F0D30-0615-4D29-86AF-4017AA025DBE}" srcOrd="1" destOrd="0" presId="urn:microsoft.com/office/officeart/2005/8/layout/hierarchy1"/>
    <dgm:cxn modelId="{42ACBC31-1782-4954-9E97-E0885B5BCD10}" type="presParOf" srcId="{F2919D99-8D4B-477E-9544-7C87B9A4E5E0}" destId="{9F54153A-44A2-4F0D-B5EE-207522373E0A}" srcOrd="1" destOrd="0" presId="urn:microsoft.com/office/officeart/2005/8/layout/hierarchy1"/>
    <dgm:cxn modelId="{EB93F15D-2996-4E03-B016-3855755FE3AC}" type="presParOf" srcId="{51C3982A-1E6A-4037-9E0B-31F6F3B0E45C}" destId="{092CC798-383D-4924-B5D3-E019B5C5C72F}" srcOrd="10" destOrd="0" presId="urn:microsoft.com/office/officeart/2005/8/layout/hierarchy1"/>
    <dgm:cxn modelId="{218DC6A1-6CA5-4405-9EDC-89D1625E1BCA}" type="presParOf" srcId="{51C3982A-1E6A-4037-9E0B-31F6F3B0E45C}" destId="{C8F9CB32-8167-44DE-A7A8-64E0F14DC80A}" srcOrd="11" destOrd="0" presId="urn:microsoft.com/office/officeart/2005/8/layout/hierarchy1"/>
    <dgm:cxn modelId="{F55EF41B-78CF-490D-9E2E-AA4DBAC0D583}" type="presParOf" srcId="{C8F9CB32-8167-44DE-A7A8-64E0F14DC80A}" destId="{6ADEAF06-8E38-402D-AD1F-9C16E3AC1E19}" srcOrd="0" destOrd="0" presId="urn:microsoft.com/office/officeart/2005/8/layout/hierarchy1"/>
    <dgm:cxn modelId="{EA84122C-E3A5-4D18-A124-1559C7495335}" type="presParOf" srcId="{6ADEAF06-8E38-402D-AD1F-9C16E3AC1E19}" destId="{3B470C66-61D0-45EB-8D8D-194808640F46}" srcOrd="0" destOrd="0" presId="urn:microsoft.com/office/officeart/2005/8/layout/hierarchy1"/>
    <dgm:cxn modelId="{84A1826C-90F0-43BC-B2D2-CB3D812510A8}" type="presParOf" srcId="{6ADEAF06-8E38-402D-AD1F-9C16E3AC1E19}" destId="{25D39D14-975F-4D5D-8AB8-4BD0AE426820}" srcOrd="1" destOrd="0" presId="urn:microsoft.com/office/officeart/2005/8/layout/hierarchy1"/>
    <dgm:cxn modelId="{DC3354A4-C0A1-48D5-9D2D-8B9F4D41073A}" type="presParOf" srcId="{C8F9CB32-8167-44DE-A7A8-64E0F14DC80A}" destId="{E146645A-E683-46BD-8CB6-32C8DA20CBA1}" srcOrd="1" destOrd="0" presId="urn:microsoft.com/office/officeart/2005/8/layout/hierarchy1"/>
    <dgm:cxn modelId="{4970E17E-CE51-441C-9763-0CC0FABB9CE5}" type="presParOf" srcId="{51C3982A-1E6A-4037-9E0B-31F6F3B0E45C}" destId="{F5F4433B-C53F-4F0C-83FC-7ACDD90A32D9}" srcOrd="12" destOrd="0" presId="urn:microsoft.com/office/officeart/2005/8/layout/hierarchy1"/>
    <dgm:cxn modelId="{C88080D9-9B16-48A5-A632-19C095FF2E36}" type="presParOf" srcId="{51C3982A-1E6A-4037-9E0B-31F6F3B0E45C}" destId="{FDDC6947-08C6-486F-86EA-803A7C94E305}" srcOrd="13" destOrd="0" presId="urn:microsoft.com/office/officeart/2005/8/layout/hierarchy1"/>
    <dgm:cxn modelId="{0718AE4B-8024-49F6-A42B-025CF228D709}" type="presParOf" srcId="{FDDC6947-08C6-486F-86EA-803A7C94E305}" destId="{A9F7CCE7-3C81-4C59-BB6D-9F9728C66232}" srcOrd="0" destOrd="0" presId="urn:microsoft.com/office/officeart/2005/8/layout/hierarchy1"/>
    <dgm:cxn modelId="{D19EBA35-BFD2-4BA0-93D9-0BCCB8C420E2}" type="presParOf" srcId="{A9F7CCE7-3C81-4C59-BB6D-9F9728C66232}" destId="{F6E60007-959A-43D2-857C-73D9AD1190F2}" srcOrd="0" destOrd="0" presId="urn:microsoft.com/office/officeart/2005/8/layout/hierarchy1"/>
    <dgm:cxn modelId="{C3BEF726-DC77-408C-B42C-7A31F202FDE2}" type="presParOf" srcId="{A9F7CCE7-3C81-4C59-BB6D-9F9728C66232}" destId="{E84825D0-1403-4FC8-A28C-82E261042B5F}" srcOrd="1" destOrd="0" presId="urn:microsoft.com/office/officeart/2005/8/layout/hierarchy1"/>
    <dgm:cxn modelId="{EAFE860B-89CD-4C17-B2D9-78E2E2E08A4B}" type="presParOf" srcId="{FDDC6947-08C6-486F-86EA-803A7C94E305}" destId="{F0A3ACB7-6222-416B-856C-83C95697B068}" srcOrd="1" destOrd="0" presId="urn:microsoft.com/office/officeart/2005/8/layout/hierarchy1"/>
    <dgm:cxn modelId="{92487717-D957-4461-9EDF-EAFE08D1F303}" type="presParOf" srcId="{51C3982A-1E6A-4037-9E0B-31F6F3B0E45C}" destId="{F3ED8034-DAA5-4037-A543-00F3360FB21E}" srcOrd="14" destOrd="0" presId="urn:microsoft.com/office/officeart/2005/8/layout/hierarchy1"/>
    <dgm:cxn modelId="{73141658-7C60-477E-96D1-5104CD33D122}" type="presParOf" srcId="{51C3982A-1E6A-4037-9E0B-31F6F3B0E45C}" destId="{E8CDC741-9C17-428E-A6D7-8621FC852AD2}" srcOrd="15" destOrd="0" presId="urn:microsoft.com/office/officeart/2005/8/layout/hierarchy1"/>
    <dgm:cxn modelId="{5D101616-E1D9-4973-877A-B73A96ABD074}" type="presParOf" srcId="{E8CDC741-9C17-428E-A6D7-8621FC852AD2}" destId="{5A4CA33A-A720-4134-8EFC-A5C99343E00A}" srcOrd="0" destOrd="0" presId="urn:microsoft.com/office/officeart/2005/8/layout/hierarchy1"/>
    <dgm:cxn modelId="{0FF5F9C7-B585-416E-B53E-DC7D540F3824}" type="presParOf" srcId="{5A4CA33A-A720-4134-8EFC-A5C99343E00A}" destId="{EF715499-A257-44D2-AA77-E3A98FA5D13C}" srcOrd="0" destOrd="0" presId="urn:microsoft.com/office/officeart/2005/8/layout/hierarchy1"/>
    <dgm:cxn modelId="{DA12ADB5-F3CE-45A0-A899-D54591C07564}" type="presParOf" srcId="{5A4CA33A-A720-4134-8EFC-A5C99343E00A}" destId="{C28B312C-28EA-4F24-8137-11C9C6073D71}" srcOrd="1" destOrd="0" presId="urn:microsoft.com/office/officeart/2005/8/layout/hierarchy1"/>
    <dgm:cxn modelId="{4C1FD557-8D38-40AA-89D4-FBF750FF98D4}" type="presParOf" srcId="{E8CDC741-9C17-428E-A6D7-8621FC852AD2}" destId="{DF3FAD42-58BD-46BC-AB08-BBBA9240447C}" srcOrd="1" destOrd="0" presId="urn:microsoft.com/office/officeart/2005/8/layout/hierarchy1"/>
    <dgm:cxn modelId="{66BE09AB-4B9B-457C-A661-94D99191A7CB}" type="presParOf" srcId="{51C3982A-1E6A-4037-9E0B-31F6F3B0E45C}" destId="{BDC78C3C-0D27-4080-B092-B6C54D579FCC}" srcOrd="16" destOrd="0" presId="urn:microsoft.com/office/officeart/2005/8/layout/hierarchy1"/>
    <dgm:cxn modelId="{C8F0B261-E490-42A1-886C-1894817BEB1B}" type="presParOf" srcId="{51C3982A-1E6A-4037-9E0B-31F6F3B0E45C}" destId="{35FC1BB6-C6DB-4777-9648-B7601376B459}" srcOrd="17" destOrd="0" presId="urn:microsoft.com/office/officeart/2005/8/layout/hierarchy1"/>
    <dgm:cxn modelId="{0791815C-7EAD-46BA-9F5A-DF8BE2DCF131}" type="presParOf" srcId="{35FC1BB6-C6DB-4777-9648-B7601376B459}" destId="{E3D25454-2CBD-4444-98BF-4CCB626CAB31}" srcOrd="0" destOrd="0" presId="urn:microsoft.com/office/officeart/2005/8/layout/hierarchy1"/>
    <dgm:cxn modelId="{080E6D59-57F1-491D-8E54-AC47744E71A8}" type="presParOf" srcId="{E3D25454-2CBD-4444-98BF-4CCB626CAB31}" destId="{D5A259B3-5B4C-4209-9E3F-B950B263F48C}" srcOrd="0" destOrd="0" presId="urn:microsoft.com/office/officeart/2005/8/layout/hierarchy1"/>
    <dgm:cxn modelId="{62E1BAE4-431B-4C19-8AA1-AC7C58EA5C03}" type="presParOf" srcId="{E3D25454-2CBD-4444-98BF-4CCB626CAB31}" destId="{2A20182C-6F17-439E-B927-07189BB6E1A8}" srcOrd="1" destOrd="0" presId="urn:microsoft.com/office/officeart/2005/8/layout/hierarchy1"/>
    <dgm:cxn modelId="{6B58AE81-F29B-4E3F-8858-BBEFDE597A5B}" type="presParOf" srcId="{35FC1BB6-C6DB-4777-9648-B7601376B459}" destId="{3C31FE08-C642-4850-8F11-FEB4D842B7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A3A4FD-C6E0-482B-9279-EFAAE2A7787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80737D-7B3A-4680-ADB1-DF1582B277E2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00" b="1" dirty="0" smtClean="0"/>
            <a:t>TN Federation National Legislative Officer</a:t>
          </a:r>
          <a:endParaRPr lang="en-US" sz="1800" b="1" dirty="0"/>
        </a:p>
      </dgm:t>
    </dgm:pt>
    <dgm:pt modelId="{52F6AD85-0EB4-4E24-9269-8B1B44EB668D}" type="parTrans" cxnId="{FC1681ED-D86D-4B1B-ABCF-9925EB922FF8}">
      <dgm:prSet/>
      <dgm:spPr/>
      <dgm:t>
        <a:bodyPr/>
        <a:lstStyle/>
        <a:p>
          <a:endParaRPr lang="en-US"/>
        </a:p>
      </dgm:t>
    </dgm:pt>
    <dgm:pt modelId="{1C2213AB-AAB2-4AE1-9597-1F98C6CB64DF}" type="sibTrans" cxnId="{FC1681ED-D86D-4B1B-ABCF-9925EB922FF8}">
      <dgm:prSet/>
      <dgm:spPr/>
      <dgm:t>
        <a:bodyPr/>
        <a:lstStyle/>
        <a:p>
          <a:endParaRPr lang="en-US"/>
        </a:p>
      </dgm:t>
    </dgm:pt>
    <dgm:pt modelId="{B11508FE-BF83-4DE1-99DC-C0320F082AD4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sz="2400" b="1" baseline="30000" dirty="0" smtClean="0"/>
            <a:t>1st District Officer</a:t>
          </a:r>
          <a:endParaRPr lang="en-US" sz="2400" b="1" dirty="0"/>
        </a:p>
      </dgm:t>
    </dgm:pt>
    <dgm:pt modelId="{8560C194-5AB2-4873-A83C-E0E666C60652}" type="parTrans" cxnId="{A0A123B7-8784-4041-9ADF-48659A9BDF25}">
      <dgm:prSet/>
      <dgm:spPr/>
      <dgm:t>
        <a:bodyPr/>
        <a:lstStyle/>
        <a:p>
          <a:endParaRPr lang="en-US"/>
        </a:p>
      </dgm:t>
    </dgm:pt>
    <dgm:pt modelId="{8CB6D1AB-1D98-416E-A9BD-F61F109ACDD5}" type="sibTrans" cxnId="{A0A123B7-8784-4041-9ADF-48659A9BDF25}">
      <dgm:prSet/>
      <dgm:spPr/>
      <dgm:t>
        <a:bodyPr/>
        <a:lstStyle/>
        <a:p>
          <a:endParaRPr lang="en-US"/>
        </a:p>
      </dgm:t>
    </dgm:pt>
    <dgm:pt modelId="{6151D0B8-C8EB-474E-B60A-CFC272793712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Chapter Legislative Officer</a:t>
          </a:r>
          <a:endParaRPr lang="en-US" b="1" dirty="0"/>
        </a:p>
      </dgm:t>
    </dgm:pt>
    <dgm:pt modelId="{3DC2E2CE-D561-47C2-A5A4-EC59542A0505}" type="parTrans" cxnId="{D715AEF7-61C0-4432-8B8E-24B1717DE2BA}">
      <dgm:prSet/>
      <dgm:spPr/>
      <dgm:t>
        <a:bodyPr/>
        <a:lstStyle/>
        <a:p>
          <a:endParaRPr lang="en-US"/>
        </a:p>
      </dgm:t>
    </dgm:pt>
    <dgm:pt modelId="{55E8E5B9-112B-4CAF-B02A-EDCF6478ECC0}" type="sibTrans" cxnId="{D715AEF7-61C0-4432-8B8E-24B1717DE2BA}">
      <dgm:prSet/>
      <dgm:spPr/>
      <dgm:t>
        <a:bodyPr/>
        <a:lstStyle/>
        <a:p>
          <a:endParaRPr lang="en-US"/>
        </a:p>
      </dgm:t>
    </dgm:pt>
    <dgm:pt modelId="{94C73166-1C48-4402-9ACB-EF67AD4ECE48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Chapter Legislative Officer</a:t>
          </a:r>
          <a:endParaRPr lang="en-US" b="1" dirty="0"/>
        </a:p>
      </dgm:t>
    </dgm:pt>
    <dgm:pt modelId="{DA25D6F2-0656-4CE1-8C98-94CF400B18C1}" type="parTrans" cxnId="{BF64D430-B47C-4957-8FA7-D2C4EE2236D4}">
      <dgm:prSet/>
      <dgm:spPr/>
      <dgm:t>
        <a:bodyPr/>
        <a:lstStyle/>
        <a:p>
          <a:endParaRPr lang="en-US"/>
        </a:p>
      </dgm:t>
    </dgm:pt>
    <dgm:pt modelId="{84C16117-F22F-45E8-BD8E-C963254269E0}" type="sibTrans" cxnId="{BF64D430-B47C-4957-8FA7-D2C4EE2236D4}">
      <dgm:prSet/>
      <dgm:spPr/>
      <dgm:t>
        <a:bodyPr/>
        <a:lstStyle/>
        <a:p>
          <a:endParaRPr lang="en-US"/>
        </a:p>
      </dgm:t>
    </dgm:pt>
    <dgm:pt modelId="{D2CE3F9B-500A-44C2-BD16-20A25700A24E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Chapter Legislative Officer</a:t>
          </a:r>
          <a:endParaRPr lang="en-US" b="1" dirty="0"/>
        </a:p>
      </dgm:t>
    </dgm:pt>
    <dgm:pt modelId="{0F4F3FE5-48E2-4520-BCF4-D59C8B754867}" type="parTrans" cxnId="{32FE04B5-E068-4315-8728-D2BB8B872098}">
      <dgm:prSet/>
      <dgm:spPr/>
      <dgm:t>
        <a:bodyPr/>
        <a:lstStyle/>
        <a:p>
          <a:endParaRPr lang="en-US"/>
        </a:p>
      </dgm:t>
    </dgm:pt>
    <dgm:pt modelId="{AAA95530-8D0F-46C5-A54C-00EFF915090E}" type="sibTrans" cxnId="{32FE04B5-E068-4315-8728-D2BB8B872098}">
      <dgm:prSet/>
      <dgm:spPr/>
      <dgm:t>
        <a:bodyPr/>
        <a:lstStyle/>
        <a:p>
          <a:endParaRPr lang="en-US"/>
        </a:p>
      </dgm:t>
    </dgm:pt>
    <dgm:pt modelId="{68F5E3F1-1397-4028-82B9-49675BAE12F8}">
      <dgm:prSet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b="1" dirty="0" smtClean="0"/>
            <a:t>Chapter Legislative Officer</a:t>
          </a:r>
          <a:endParaRPr lang="en-US" b="1" dirty="0"/>
        </a:p>
      </dgm:t>
    </dgm:pt>
    <dgm:pt modelId="{4A03616D-2088-433D-8683-3DE6782CA3CF}" type="parTrans" cxnId="{1991CE22-4128-4B5D-B5F4-DA0F912262B6}">
      <dgm:prSet/>
      <dgm:spPr/>
      <dgm:t>
        <a:bodyPr/>
        <a:lstStyle/>
        <a:p>
          <a:endParaRPr lang="en-US"/>
        </a:p>
      </dgm:t>
    </dgm:pt>
    <dgm:pt modelId="{A61C972C-7C19-4A2A-BFD2-6C00AB84B9C6}" type="sibTrans" cxnId="{1991CE22-4128-4B5D-B5F4-DA0F912262B6}">
      <dgm:prSet/>
      <dgm:spPr/>
      <dgm:t>
        <a:bodyPr/>
        <a:lstStyle/>
        <a:p>
          <a:endParaRPr lang="en-US"/>
        </a:p>
      </dgm:t>
    </dgm:pt>
    <dgm:pt modelId="{6B82862C-B8EE-4321-BCB2-705B3CD1D174}">
      <dgm:prSet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Member of Congress</a:t>
          </a:r>
          <a:endParaRPr lang="en-US" b="1" dirty="0">
            <a:solidFill>
              <a:srgbClr val="FF0000"/>
            </a:solidFill>
          </a:endParaRPr>
        </a:p>
      </dgm:t>
    </dgm:pt>
    <dgm:pt modelId="{38269AD5-5621-4E7B-892C-09075FD5EE60}" type="parTrans" cxnId="{D55F4B60-7229-49E1-AFE4-70A0C49BD0B5}">
      <dgm:prSet/>
      <dgm:spPr/>
      <dgm:t>
        <a:bodyPr/>
        <a:lstStyle/>
        <a:p>
          <a:endParaRPr lang="en-US"/>
        </a:p>
      </dgm:t>
    </dgm:pt>
    <dgm:pt modelId="{5DBF27AD-59F5-4234-AE8B-D81FC40E7D70}" type="sibTrans" cxnId="{D55F4B60-7229-49E1-AFE4-70A0C49BD0B5}">
      <dgm:prSet/>
      <dgm:spPr/>
      <dgm:t>
        <a:bodyPr/>
        <a:lstStyle/>
        <a:p>
          <a:endParaRPr lang="en-US"/>
        </a:p>
      </dgm:t>
    </dgm:pt>
    <dgm:pt modelId="{3D6CEF55-C7F0-43CB-AD2F-9EA2E50FC2BC}">
      <dgm:prSet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Member of Congress</a:t>
          </a:r>
          <a:endParaRPr lang="en-US" b="1" dirty="0">
            <a:solidFill>
              <a:srgbClr val="FF0000"/>
            </a:solidFill>
          </a:endParaRPr>
        </a:p>
      </dgm:t>
    </dgm:pt>
    <dgm:pt modelId="{53495023-5F80-4BBC-B9D3-3DB17E7A5C72}" type="parTrans" cxnId="{2F3FA192-7D42-44E1-9EDD-9B96A5980BB6}">
      <dgm:prSet/>
      <dgm:spPr/>
      <dgm:t>
        <a:bodyPr/>
        <a:lstStyle/>
        <a:p>
          <a:endParaRPr lang="en-US"/>
        </a:p>
      </dgm:t>
    </dgm:pt>
    <dgm:pt modelId="{FEAD94DF-44D1-4F43-8490-865856B07515}" type="sibTrans" cxnId="{2F3FA192-7D42-44E1-9EDD-9B96A5980BB6}">
      <dgm:prSet/>
      <dgm:spPr/>
      <dgm:t>
        <a:bodyPr/>
        <a:lstStyle/>
        <a:p>
          <a:endParaRPr lang="en-US"/>
        </a:p>
      </dgm:t>
    </dgm:pt>
    <dgm:pt modelId="{60B66C98-4F6D-478E-B363-DE070A112FBE}">
      <dgm:prSet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Member of Congress</a:t>
          </a:r>
          <a:endParaRPr lang="en-US" b="1" dirty="0">
            <a:solidFill>
              <a:srgbClr val="FF0000"/>
            </a:solidFill>
          </a:endParaRPr>
        </a:p>
      </dgm:t>
    </dgm:pt>
    <dgm:pt modelId="{D6D02935-8DED-4C23-A1FE-A9BD82F96343}" type="parTrans" cxnId="{123A2DA7-045A-4827-81AA-A92E1CD2FEFC}">
      <dgm:prSet/>
      <dgm:spPr/>
      <dgm:t>
        <a:bodyPr/>
        <a:lstStyle/>
        <a:p>
          <a:endParaRPr lang="en-US"/>
        </a:p>
      </dgm:t>
    </dgm:pt>
    <dgm:pt modelId="{76FB52A6-19F6-4455-9499-8C7DF21683DC}" type="sibTrans" cxnId="{123A2DA7-045A-4827-81AA-A92E1CD2FEFC}">
      <dgm:prSet/>
      <dgm:spPr/>
      <dgm:t>
        <a:bodyPr/>
        <a:lstStyle/>
        <a:p>
          <a:endParaRPr lang="en-US"/>
        </a:p>
      </dgm:t>
    </dgm:pt>
    <dgm:pt modelId="{B51C096A-C771-4012-A453-5114AD3498AB}">
      <dgm:prSet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Member of Congress</a:t>
          </a:r>
          <a:endParaRPr lang="en-US" b="1" dirty="0">
            <a:solidFill>
              <a:srgbClr val="FF0000"/>
            </a:solidFill>
          </a:endParaRPr>
        </a:p>
      </dgm:t>
    </dgm:pt>
    <dgm:pt modelId="{E9A13FBD-A2D7-4CFC-8EF2-92C9FD43E300}" type="parTrans" cxnId="{8221826A-3C41-4ACE-9FEF-028963A5CFDD}">
      <dgm:prSet/>
      <dgm:spPr/>
      <dgm:t>
        <a:bodyPr/>
        <a:lstStyle/>
        <a:p>
          <a:endParaRPr lang="en-US"/>
        </a:p>
      </dgm:t>
    </dgm:pt>
    <dgm:pt modelId="{432FDD0C-00B3-4965-AF10-AB3D30A53B85}" type="sibTrans" cxnId="{8221826A-3C41-4ACE-9FEF-028963A5CFDD}">
      <dgm:prSet/>
      <dgm:spPr/>
      <dgm:t>
        <a:bodyPr/>
        <a:lstStyle/>
        <a:p>
          <a:endParaRPr lang="en-US"/>
        </a:p>
      </dgm:t>
    </dgm:pt>
    <dgm:pt modelId="{C25441F3-01AE-40C1-9415-75C1552F376B}" type="pres">
      <dgm:prSet presAssocID="{BDA3A4FD-C6E0-482B-9279-EFAAE2A778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BD9ACC-B0DF-406E-ABD8-E3A81773360E}" type="pres">
      <dgm:prSet presAssocID="{8780737D-7B3A-4680-ADB1-DF1582B277E2}" presName="hierRoot1" presStyleCnt="0"/>
      <dgm:spPr/>
    </dgm:pt>
    <dgm:pt modelId="{B971AA0C-04A0-4054-971E-A51FC119F390}" type="pres">
      <dgm:prSet presAssocID="{8780737D-7B3A-4680-ADB1-DF1582B277E2}" presName="composite" presStyleCnt="0"/>
      <dgm:spPr/>
    </dgm:pt>
    <dgm:pt modelId="{A09F4A7D-74AE-41BA-9F26-847229632456}" type="pres">
      <dgm:prSet presAssocID="{8780737D-7B3A-4680-ADB1-DF1582B277E2}" presName="background" presStyleLbl="node0" presStyleIdx="0" presStyleCnt="1"/>
      <dgm:spPr/>
    </dgm:pt>
    <dgm:pt modelId="{64E137F2-8B82-4555-8CAD-F03B65006D00}" type="pres">
      <dgm:prSet presAssocID="{8780737D-7B3A-4680-ADB1-DF1582B277E2}" presName="text" presStyleLbl="fgAcc0" presStyleIdx="0" presStyleCnt="1" custScaleX="145967" custLinFactNeighborX="-13395" custLinFactNeighborY="-347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BD557A-6D2E-4030-91BB-250C5859C5DB}" type="pres">
      <dgm:prSet presAssocID="{8780737D-7B3A-4680-ADB1-DF1582B277E2}" presName="hierChild2" presStyleCnt="0"/>
      <dgm:spPr/>
    </dgm:pt>
    <dgm:pt modelId="{18E0C5FE-7DD2-4059-917C-96F5410EB7CB}" type="pres">
      <dgm:prSet presAssocID="{8560C194-5AB2-4873-A83C-E0E666C6065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7F363704-51FC-46D1-8859-59E1DC62BF2A}" type="pres">
      <dgm:prSet presAssocID="{B11508FE-BF83-4DE1-99DC-C0320F082AD4}" presName="hierRoot2" presStyleCnt="0"/>
      <dgm:spPr/>
    </dgm:pt>
    <dgm:pt modelId="{68A428F7-315A-4942-A595-D5EB70054740}" type="pres">
      <dgm:prSet presAssocID="{B11508FE-BF83-4DE1-99DC-C0320F082AD4}" presName="composite2" presStyleCnt="0"/>
      <dgm:spPr/>
    </dgm:pt>
    <dgm:pt modelId="{19AE9F6B-3C11-45FC-A3A4-124758274E9E}" type="pres">
      <dgm:prSet presAssocID="{B11508FE-BF83-4DE1-99DC-C0320F082AD4}" presName="background2" presStyleLbl="node2" presStyleIdx="0" presStyleCnt="1"/>
      <dgm:spPr/>
    </dgm:pt>
    <dgm:pt modelId="{F24D775F-0009-4D50-928E-F1DE5F192C39}" type="pres">
      <dgm:prSet presAssocID="{B11508FE-BF83-4DE1-99DC-C0320F082AD4}" presName="text2" presStyleLbl="fgAcc2" presStyleIdx="0" presStyleCnt="1" custScaleX="135193" custScaleY="69445" custLinFactNeighborX="-13395" custLinFactNeighborY="-213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31B835-A56C-4914-9AF9-314B5E3553ED}" type="pres">
      <dgm:prSet presAssocID="{B11508FE-BF83-4DE1-99DC-C0320F082AD4}" presName="hierChild3" presStyleCnt="0"/>
      <dgm:spPr/>
    </dgm:pt>
    <dgm:pt modelId="{91AA27AF-7A93-4351-ABB6-1F91092F17DD}" type="pres">
      <dgm:prSet presAssocID="{3DC2E2CE-D561-47C2-A5A4-EC59542A0505}" presName="Name17" presStyleLbl="parChTrans1D3" presStyleIdx="0" presStyleCnt="4"/>
      <dgm:spPr/>
      <dgm:t>
        <a:bodyPr/>
        <a:lstStyle/>
        <a:p>
          <a:endParaRPr lang="en-US"/>
        </a:p>
      </dgm:t>
    </dgm:pt>
    <dgm:pt modelId="{08643A12-4C36-4A1E-8EB1-6C9C5F40E7BD}" type="pres">
      <dgm:prSet presAssocID="{6151D0B8-C8EB-474E-B60A-CFC272793712}" presName="hierRoot3" presStyleCnt="0"/>
      <dgm:spPr/>
    </dgm:pt>
    <dgm:pt modelId="{4BD13C37-0D73-4368-A84E-4E194868A087}" type="pres">
      <dgm:prSet presAssocID="{6151D0B8-C8EB-474E-B60A-CFC272793712}" presName="composite3" presStyleCnt="0"/>
      <dgm:spPr/>
    </dgm:pt>
    <dgm:pt modelId="{6D165BEB-0C93-43A4-8767-5D747A2DF221}" type="pres">
      <dgm:prSet presAssocID="{6151D0B8-C8EB-474E-B60A-CFC272793712}" presName="background3" presStyleLbl="node3" presStyleIdx="0" presStyleCnt="4"/>
      <dgm:spPr/>
    </dgm:pt>
    <dgm:pt modelId="{0AF9DCF4-9D83-4DAE-A0A4-A6CE7B1C52B8}" type="pres">
      <dgm:prSet presAssocID="{6151D0B8-C8EB-474E-B60A-CFC272793712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6B2355-A4FD-4970-9E10-EAC08A08F6DE}" type="pres">
      <dgm:prSet presAssocID="{6151D0B8-C8EB-474E-B60A-CFC272793712}" presName="hierChild4" presStyleCnt="0"/>
      <dgm:spPr/>
    </dgm:pt>
    <dgm:pt modelId="{A01B111D-47C7-448B-968A-CB78E82BE210}" type="pres">
      <dgm:prSet presAssocID="{38269AD5-5621-4E7B-892C-09075FD5EE60}" presName="Name23" presStyleLbl="parChTrans1D4" presStyleIdx="0" presStyleCnt="4"/>
      <dgm:spPr/>
      <dgm:t>
        <a:bodyPr/>
        <a:lstStyle/>
        <a:p>
          <a:endParaRPr lang="en-US"/>
        </a:p>
      </dgm:t>
    </dgm:pt>
    <dgm:pt modelId="{3DBF109E-0FC7-4014-895E-510EAB4983DB}" type="pres">
      <dgm:prSet presAssocID="{6B82862C-B8EE-4321-BCB2-705B3CD1D174}" presName="hierRoot4" presStyleCnt="0"/>
      <dgm:spPr/>
    </dgm:pt>
    <dgm:pt modelId="{25F9956B-8AFA-4887-AD46-D4AE8DE6CD8D}" type="pres">
      <dgm:prSet presAssocID="{6B82862C-B8EE-4321-BCB2-705B3CD1D174}" presName="composite4" presStyleCnt="0"/>
      <dgm:spPr/>
    </dgm:pt>
    <dgm:pt modelId="{EB46E602-D1FF-4429-A3FE-4154B0BF8F9A}" type="pres">
      <dgm:prSet presAssocID="{6B82862C-B8EE-4321-BCB2-705B3CD1D174}" presName="background4" presStyleLbl="node4" presStyleIdx="0" presStyleCnt="4"/>
      <dgm:spPr/>
    </dgm:pt>
    <dgm:pt modelId="{A597D243-50A0-405D-BBE9-12F50A9B40C2}" type="pres">
      <dgm:prSet presAssocID="{6B82862C-B8EE-4321-BCB2-705B3CD1D174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C85410-6483-43D9-99DE-2156CF98BB8F}" type="pres">
      <dgm:prSet presAssocID="{6B82862C-B8EE-4321-BCB2-705B3CD1D174}" presName="hierChild5" presStyleCnt="0"/>
      <dgm:spPr/>
    </dgm:pt>
    <dgm:pt modelId="{8FCA71EC-F481-4D0E-BAFA-87F2E47DC66D}" type="pres">
      <dgm:prSet presAssocID="{DA25D6F2-0656-4CE1-8C98-94CF400B18C1}" presName="Name17" presStyleLbl="parChTrans1D3" presStyleIdx="1" presStyleCnt="4"/>
      <dgm:spPr/>
      <dgm:t>
        <a:bodyPr/>
        <a:lstStyle/>
        <a:p>
          <a:endParaRPr lang="en-US"/>
        </a:p>
      </dgm:t>
    </dgm:pt>
    <dgm:pt modelId="{928345DF-987B-4197-9E76-7BC21C9ADA7B}" type="pres">
      <dgm:prSet presAssocID="{94C73166-1C48-4402-9ACB-EF67AD4ECE48}" presName="hierRoot3" presStyleCnt="0"/>
      <dgm:spPr/>
    </dgm:pt>
    <dgm:pt modelId="{667BACA5-300E-44F7-B6EC-A68BA8651D06}" type="pres">
      <dgm:prSet presAssocID="{94C73166-1C48-4402-9ACB-EF67AD4ECE48}" presName="composite3" presStyleCnt="0"/>
      <dgm:spPr/>
    </dgm:pt>
    <dgm:pt modelId="{7B074D04-5FFC-434D-9A1A-67E22A90FBC0}" type="pres">
      <dgm:prSet presAssocID="{94C73166-1C48-4402-9ACB-EF67AD4ECE48}" presName="background3" presStyleLbl="node3" presStyleIdx="1" presStyleCnt="4"/>
      <dgm:spPr/>
    </dgm:pt>
    <dgm:pt modelId="{56D727FC-2660-47F8-BB5A-1E48E1402A5C}" type="pres">
      <dgm:prSet presAssocID="{94C73166-1C48-4402-9ACB-EF67AD4ECE4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89AFD8-65B7-4D27-8FC6-D25D6C7F1735}" type="pres">
      <dgm:prSet presAssocID="{94C73166-1C48-4402-9ACB-EF67AD4ECE48}" presName="hierChild4" presStyleCnt="0"/>
      <dgm:spPr/>
    </dgm:pt>
    <dgm:pt modelId="{BB7E4742-E52B-4927-8E3C-F5B356D1EFB7}" type="pres">
      <dgm:prSet presAssocID="{53495023-5F80-4BBC-B9D3-3DB17E7A5C72}" presName="Name23" presStyleLbl="parChTrans1D4" presStyleIdx="1" presStyleCnt="4"/>
      <dgm:spPr/>
      <dgm:t>
        <a:bodyPr/>
        <a:lstStyle/>
        <a:p>
          <a:endParaRPr lang="en-US"/>
        </a:p>
      </dgm:t>
    </dgm:pt>
    <dgm:pt modelId="{8E93325E-5153-46E4-92DC-449FB8173C45}" type="pres">
      <dgm:prSet presAssocID="{3D6CEF55-C7F0-43CB-AD2F-9EA2E50FC2BC}" presName="hierRoot4" presStyleCnt="0"/>
      <dgm:spPr/>
    </dgm:pt>
    <dgm:pt modelId="{791977FF-E8BD-4E4D-8DC8-8E65CCAD375E}" type="pres">
      <dgm:prSet presAssocID="{3D6CEF55-C7F0-43CB-AD2F-9EA2E50FC2BC}" presName="composite4" presStyleCnt="0"/>
      <dgm:spPr/>
    </dgm:pt>
    <dgm:pt modelId="{7F7D3188-1C2B-42F4-8D4D-4DFD7162FA0C}" type="pres">
      <dgm:prSet presAssocID="{3D6CEF55-C7F0-43CB-AD2F-9EA2E50FC2BC}" presName="background4" presStyleLbl="node4" presStyleIdx="1" presStyleCnt="4"/>
      <dgm:spPr/>
    </dgm:pt>
    <dgm:pt modelId="{7ED1A8F4-2612-4CA4-BE81-DF3E07F6EC69}" type="pres">
      <dgm:prSet presAssocID="{3D6CEF55-C7F0-43CB-AD2F-9EA2E50FC2BC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31241-1D8C-4F8E-B5C7-B5DD68CA7065}" type="pres">
      <dgm:prSet presAssocID="{3D6CEF55-C7F0-43CB-AD2F-9EA2E50FC2BC}" presName="hierChild5" presStyleCnt="0"/>
      <dgm:spPr/>
    </dgm:pt>
    <dgm:pt modelId="{C80A9596-B996-4676-A5CA-740D4B892E0D}" type="pres">
      <dgm:prSet presAssocID="{0F4F3FE5-48E2-4520-BCF4-D59C8B754867}" presName="Name17" presStyleLbl="parChTrans1D3" presStyleIdx="2" presStyleCnt="4"/>
      <dgm:spPr/>
      <dgm:t>
        <a:bodyPr/>
        <a:lstStyle/>
        <a:p>
          <a:endParaRPr lang="en-US"/>
        </a:p>
      </dgm:t>
    </dgm:pt>
    <dgm:pt modelId="{E35D371C-A42B-4528-B40E-FA4D67ABCF7E}" type="pres">
      <dgm:prSet presAssocID="{D2CE3F9B-500A-44C2-BD16-20A25700A24E}" presName="hierRoot3" presStyleCnt="0"/>
      <dgm:spPr/>
    </dgm:pt>
    <dgm:pt modelId="{C395B67B-56AE-4F33-9E88-D8391BACA094}" type="pres">
      <dgm:prSet presAssocID="{D2CE3F9B-500A-44C2-BD16-20A25700A24E}" presName="composite3" presStyleCnt="0"/>
      <dgm:spPr/>
    </dgm:pt>
    <dgm:pt modelId="{B18A50B8-6D08-4241-BC22-B20312276858}" type="pres">
      <dgm:prSet presAssocID="{D2CE3F9B-500A-44C2-BD16-20A25700A24E}" presName="background3" presStyleLbl="node3" presStyleIdx="2" presStyleCnt="4"/>
      <dgm:spPr/>
    </dgm:pt>
    <dgm:pt modelId="{A5056FE1-AE9B-4CC8-AAFD-5968A55CD6B5}" type="pres">
      <dgm:prSet presAssocID="{D2CE3F9B-500A-44C2-BD16-20A25700A24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AD9CB1-EEB7-49EA-998A-D74E18E60E1B}" type="pres">
      <dgm:prSet presAssocID="{D2CE3F9B-500A-44C2-BD16-20A25700A24E}" presName="hierChild4" presStyleCnt="0"/>
      <dgm:spPr/>
    </dgm:pt>
    <dgm:pt modelId="{4949E4E6-F752-400A-AE39-95B5FD330C36}" type="pres">
      <dgm:prSet presAssocID="{D6D02935-8DED-4C23-A1FE-A9BD82F96343}" presName="Name23" presStyleLbl="parChTrans1D4" presStyleIdx="2" presStyleCnt="4"/>
      <dgm:spPr/>
      <dgm:t>
        <a:bodyPr/>
        <a:lstStyle/>
        <a:p>
          <a:endParaRPr lang="en-US"/>
        </a:p>
      </dgm:t>
    </dgm:pt>
    <dgm:pt modelId="{8A5C1EA2-D2EA-48D7-AF2E-88F6A314B19D}" type="pres">
      <dgm:prSet presAssocID="{60B66C98-4F6D-478E-B363-DE070A112FBE}" presName="hierRoot4" presStyleCnt="0"/>
      <dgm:spPr/>
    </dgm:pt>
    <dgm:pt modelId="{365F833B-DABC-4270-9AFF-92FF13735F2B}" type="pres">
      <dgm:prSet presAssocID="{60B66C98-4F6D-478E-B363-DE070A112FBE}" presName="composite4" presStyleCnt="0"/>
      <dgm:spPr/>
    </dgm:pt>
    <dgm:pt modelId="{66D1DFCE-D058-4089-B26F-3940179CCFDA}" type="pres">
      <dgm:prSet presAssocID="{60B66C98-4F6D-478E-B363-DE070A112FBE}" presName="background4" presStyleLbl="node4" presStyleIdx="2" presStyleCnt="4"/>
      <dgm:spPr/>
    </dgm:pt>
    <dgm:pt modelId="{FB612CC3-527F-45F8-9129-A4A84C5E2DA4}" type="pres">
      <dgm:prSet presAssocID="{60B66C98-4F6D-478E-B363-DE070A112FBE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FAEA77-8F99-4259-801C-F2EAB22B3329}" type="pres">
      <dgm:prSet presAssocID="{60B66C98-4F6D-478E-B363-DE070A112FBE}" presName="hierChild5" presStyleCnt="0"/>
      <dgm:spPr/>
    </dgm:pt>
    <dgm:pt modelId="{D17EB846-2BEF-4D0B-B067-93A61701577E}" type="pres">
      <dgm:prSet presAssocID="{4A03616D-2088-433D-8683-3DE6782CA3CF}" presName="Name17" presStyleLbl="parChTrans1D3" presStyleIdx="3" presStyleCnt="4"/>
      <dgm:spPr/>
      <dgm:t>
        <a:bodyPr/>
        <a:lstStyle/>
        <a:p>
          <a:endParaRPr lang="en-US"/>
        </a:p>
      </dgm:t>
    </dgm:pt>
    <dgm:pt modelId="{B082E006-A488-47DF-B9B9-F0AF1245D290}" type="pres">
      <dgm:prSet presAssocID="{68F5E3F1-1397-4028-82B9-49675BAE12F8}" presName="hierRoot3" presStyleCnt="0"/>
      <dgm:spPr/>
    </dgm:pt>
    <dgm:pt modelId="{061F037D-3A66-4AD2-9F77-5C8176F7C461}" type="pres">
      <dgm:prSet presAssocID="{68F5E3F1-1397-4028-82B9-49675BAE12F8}" presName="composite3" presStyleCnt="0"/>
      <dgm:spPr/>
    </dgm:pt>
    <dgm:pt modelId="{AE925F60-AB43-4759-BBD8-989561702EC6}" type="pres">
      <dgm:prSet presAssocID="{68F5E3F1-1397-4028-82B9-49675BAE12F8}" presName="background3" presStyleLbl="node3" presStyleIdx="3" presStyleCnt="4"/>
      <dgm:spPr/>
    </dgm:pt>
    <dgm:pt modelId="{7F56E2A4-CD57-44EB-AFDC-DEE4FEA459EF}" type="pres">
      <dgm:prSet presAssocID="{68F5E3F1-1397-4028-82B9-49675BAE12F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DC390A-6ED5-40C2-B0EF-16241D9C63B7}" type="pres">
      <dgm:prSet presAssocID="{68F5E3F1-1397-4028-82B9-49675BAE12F8}" presName="hierChild4" presStyleCnt="0"/>
      <dgm:spPr/>
    </dgm:pt>
    <dgm:pt modelId="{5FFD6F76-245F-44F0-9C29-3417C374CCF7}" type="pres">
      <dgm:prSet presAssocID="{E9A13FBD-A2D7-4CFC-8EF2-92C9FD43E300}" presName="Name23" presStyleLbl="parChTrans1D4" presStyleIdx="3" presStyleCnt="4"/>
      <dgm:spPr/>
      <dgm:t>
        <a:bodyPr/>
        <a:lstStyle/>
        <a:p>
          <a:endParaRPr lang="en-US"/>
        </a:p>
      </dgm:t>
    </dgm:pt>
    <dgm:pt modelId="{EC37743C-B943-4AD2-B776-D2C76B395016}" type="pres">
      <dgm:prSet presAssocID="{B51C096A-C771-4012-A453-5114AD3498AB}" presName="hierRoot4" presStyleCnt="0"/>
      <dgm:spPr/>
    </dgm:pt>
    <dgm:pt modelId="{FA8BCF06-D75D-4016-9B69-8F2AB7D6FAF0}" type="pres">
      <dgm:prSet presAssocID="{B51C096A-C771-4012-A453-5114AD3498AB}" presName="composite4" presStyleCnt="0"/>
      <dgm:spPr/>
    </dgm:pt>
    <dgm:pt modelId="{D0E2A74D-0E40-4665-8350-30A5342B905A}" type="pres">
      <dgm:prSet presAssocID="{B51C096A-C771-4012-A453-5114AD3498AB}" presName="background4" presStyleLbl="node4" presStyleIdx="3" presStyleCnt="4"/>
      <dgm:spPr/>
    </dgm:pt>
    <dgm:pt modelId="{980F8AC8-C1AC-48C0-97D4-6AAE9D3802B6}" type="pres">
      <dgm:prSet presAssocID="{B51C096A-C771-4012-A453-5114AD3498AB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239A4C-6140-4AEF-9DB0-B6342C2EF951}" type="pres">
      <dgm:prSet presAssocID="{B51C096A-C771-4012-A453-5114AD3498AB}" presName="hierChild5" presStyleCnt="0"/>
      <dgm:spPr/>
    </dgm:pt>
  </dgm:ptLst>
  <dgm:cxnLst>
    <dgm:cxn modelId="{BA87907C-0209-4032-BDC3-91463F9EBC4C}" type="presOf" srcId="{8780737D-7B3A-4680-ADB1-DF1582B277E2}" destId="{64E137F2-8B82-4555-8CAD-F03B65006D00}" srcOrd="0" destOrd="0" presId="urn:microsoft.com/office/officeart/2005/8/layout/hierarchy1"/>
    <dgm:cxn modelId="{1C3D86A0-FEF5-4429-9F1B-A98F7C111085}" type="presOf" srcId="{6B82862C-B8EE-4321-BCB2-705B3CD1D174}" destId="{A597D243-50A0-405D-BBE9-12F50A9B40C2}" srcOrd="0" destOrd="0" presId="urn:microsoft.com/office/officeart/2005/8/layout/hierarchy1"/>
    <dgm:cxn modelId="{A5146208-F2BB-46A0-834D-849249721108}" type="presOf" srcId="{94C73166-1C48-4402-9ACB-EF67AD4ECE48}" destId="{56D727FC-2660-47F8-BB5A-1E48E1402A5C}" srcOrd="0" destOrd="0" presId="urn:microsoft.com/office/officeart/2005/8/layout/hierarchy1"/>
    <dgm:cxn modelId="{B320C905-5102-41BE-8312-57D2DCCE3517}" type="presOf" srcId="{3DC2E2CE-D561-47C2-A5A4-EC59542A0505}" destId="{91AA27AF-7A93-4351-ABB6-1F91092F17DD}" srcOrd="0" destOrd="0" presId="urn:microsoft.com/office/officeart/2005/8/layout/hierarchy1"/>
    <dgm:cxn modelId="{97FE0354-878A-4E3B-A1DF-EBAAF29C764B}" type="presOf" srcId="{60B66C98-4F6D-478E-B363-DE070A112FBE}" destId="{FB612CC3-527F-45F8-9129-A4A84C5E2DA4}" srcOrd="0" destOrd="0" presId="urn:microsoft.com/office/officeart/2005/8/layout/hierarchy1"/>
    <dgm:cxn modelId="{D55F4B60-7229-49E1-AFE4-70A0C49BD0B5}" srcId="{6151D0B8-C8EB-474E-B60A-CFC272793712}" destId="{6B82862C-B8EE-4321-BCB2-705B3CD1D174}" srcOrd="0" destOrd="0" parTransId="{38269AD5-5621-4E7B-892C-09075FD5EE60}" sibTransId="{5DBF27AD-59F5-4234-AE8B-D81FC40E7D70}"/>
    <dgm:cxn modelId="{8221826A-3C41-4ACE-9FEF-028963A5CFDD}" srcId="{68F5E3F1-1397-4028-82B9-49675BAE12F8}" destId="{B51C096A-C771-4012-A453-5114AD3498AB}" srcOrd="0" destOrd="0" parTransId="{E9A13FBD-A2D7-4CFC-8EF2-92C9FD43E300}" sibTransId="{432FDD0C-00B3-4965-AF10-AB3D30A53B85}"/>
    <dgm:cxn modelId="{123A2DA7-045A-4827-81AA-A92E1CD2FEFC}" srcId="{D2CE3F9B-500A-44C2-BD16-20A25700A24E}" destId="{60B66C98-4F6D-478E-B363-DE070A112FBE}" srcOrd="0" destOrd="0" parTransId="{D6D02935-8DED-4C23-A1FE-A9BD82F96343}" sibTransId="{76FB52A6-19F6-4455-9499-8C7DF21683DC}"/>
    <dgm:cxn modelId="{6459C8AC-4CEE-45FC-9F54-0AE46F1D4DD8}" type="presOf" srcId="{8560C194-5AB2-4873-A83C-E0E666C60652}" destId="{18E0C5FE-7DD2-4059-917C-96F5410EB7CB}" srcOrd="0" destOrd="0" presId="urn:microsoft.com/office/officeart/2005/8/layout/hierarchy1"/>
    <dgm:cxn modelId="{A0A123B7-8784-4041-9ADF-48659A9BDF25}" srcId="{8780737D-7B3A-4680-ADB1-DF1582B277E2}" destId="{B11508FE-BF83-4DE1-99DC-C0320F082AD4}" srcOrd="0" destOrd="0" parTransId="{8560C194-5AB2-4873-A83C-E0E666C60652}" sibTransId="{8CB6D1AB-1D98-416E-A9BD-F61F109ACDD5}"/>
    <dgm:cxn modelId="{93EB2413-F948-4D10-990D-A760A7DE7E3A}" type="presOf" srcId="{E9A13FBD-A2D7-4CFC-8EF2-92C9FD43E300}" destId="{5FFD6F76-245F-44F0-9C29-3417C374CCF7}" srcOrd="0" destOrd="0" presId="urn:microsoft.com/office/officeart/2005/8/layout/hierarchy1"/>
    <dgm:cxn modelId="{1991CE22-4128-4B5D-B5F4-DA0F912262B6}" srcId="{B11508FE-BF83-4DE1-99DC-C0320F082AD4}" destId="{68F5E3F1-1397-4028-82B9-49675BAE12F8}" srcOrd="3" destOrd="0" parTransId="{4A03616D-2088-433D-8683-3DE6782CA3CF}" sibTransId="{A61C972C-7C19-4A2A-BFD2-6C00AB84B9C6}"/>
    <dgm:cxn modelId="{D715AEF7-61C0-4432-8B8E-24B1717DE2BA}" srcId="{B11508FE-BF83-4DE1-99DC-C0320F082AD4}" destId="{6151D0B8-C8EB-474E-B60A-CFC272793712}" srcOrd="0" destOrd="0" parTransId="{3DC2E2CE-D561-47C2-A5A4-EC59542A0505}" sibTransId="{55E8E5B9-112B-4CAF-B02A-EDCF6478ECC0}"/>
    <dgm:cxn modelId="{BF64D430-B47C-4957-8FA7-D2C4EE2236D4}" srcId="{B11508FE-BF83-4DE1-99DC-C0320F082AD4}" destId="{94C73166-1C48-4402-9ACB-EF67AD4ECE48}" srcOrd="1" destOrd="0" parTransId="{DA25D6F2-0656-4CE1-8C98-94CF400B18C1}" sibTransId="{84C16117-F22F-45E8-BD8E-C963254269E0}"/>
    <dgm:cxn modelId="{45862225-AE3C-4842-AAF9-EAA10D70AED9}" type="presOf" srcId="{38269AD5-5621-4E7B-892C-09075FD5EE60}" destId="{A01B111D-47C7-448B-968A-CB78E82BE210}" srcOrd="0" destOrd="0" presId="urn:microsoft.com/office/officeart/2005/8/layout/hierarchy1"/>
    <dgm:cxn modelId="{6DA0AEB2-84D2-4E61-B256-B49D59001A49}" type="presOf" srcId="{B51C096A-C771-4012-A453-5114AD3498AB}" destId="{980F8AC8-C1AC-48C0-97D4-6AAE9D3802B6}" srcOrd="0" destOrd="0" presId="urn:microsoft.com/office/officeart/2005/8/layout/hierarchy1"/>
    <dgm:cxn modelId="{F3363D10-3136-4C03-8E6B-5248D897637C}" type="presOf" srcId="{4A03616D-2088-433D-8683-3DE6782CA3CF}" destId="{D17EB846-2BEF-4D0B-B067-93A61701577E}" srcOrd="0" destOrd="0" presId="urn:microsoft.com/office/officeart/2005/8/layout/hierarchy1"/>
    <dgm:cxn modelId="{350579C6-9143-4D0D-8FE8-E576E7488422}" type="presOf" srcId="{DA25D6F2-0656-4CE1-8C98-94CF400B18C1}" destId="{8FCA71EC-F481-4D0E-BAFA-87F2E47DC66D}" srcOrd="0" destOrd="0" presId="urn:microsoft.com/office/officeart/2005/8/layout/hierarchy1"/>
    <dgm:cxn modelId="{E56C7D8F-F82F-46E2-A92D-1D73FEE1EA19}" type="presOf" srcId="{53495023-5F80-4BBC-B9D3-3DB17E7A5C72}" destId="{BB7E4742-E52B-4927-8E3C-F5B356D1EFB7}" srcOrd="0" destOrd="0" presId="urn:microsoft.com/office/officeart/2005/8/layout/hierarchy1"/>
    <dgm:cxn modelId="{4778C407-0782-473C-88E5-CF2B72FE91D7}" type="presOf" srcId="{D6D02935-8DED-4C23-A1FE-A9BD82F96343}" destId="{4949E4E6-F752-400A-AE39-95B5FD330C36}" srcOrd="0" destOrd="0" presId="urn:microsoft.com/office/officeart/2005/8/layout/hierarchy1"/>
    <dgm:cxn modelId="{C3D7A2FD-1543-4C77-AC94-6EC9ACBAFFE9}" type="presOf" srcId="{3D6CEF55-C7F0-43CB-AD2F-9EA2E50FC2BC}" destId="{7ED1A8F4-2612-4CA4-BE81-DF3E07F6EC69}" srcOrd="0" destOrd="0" presId="urn:microsoft.com/office/officeart/2005/8/layout/hierarchy1"/>
    <dgm:cxn modelId="{32FE04B5-E068-4315-8728-D2BB8B872098}" srcId="{B11508FE-BF83-4DE1-99DC-C0320F082AD4}" destId="{D2CE3F9B-500A-44C2-BD16-20A25700A24E}" srcOrd="2" destOrd="0" parTransId="{0F4F3FE5-48E2-4520-BCF4-D59C8B754867}" sibTransId="{AAA95530-8D0F-46C5-A54C-00EFF915090E}"/>
    <dgm:cxn modelId="{84D90ACC-CEF3-43C4-8062-AB4CDC1828E0}" type="presOf" srcId="{0F4F3FE5-48E2-4520-BCF4-D59C8B754867}" destId="{C80A9596-B996-4676-A5CA-740D4B892E0D}" srcOrd="0" destOrd="0" presId="urn:microsoft.com/office/officeart/2005/8/layout/hierarchy1"/>
    <dgm:cxn modelId="{55A599F0-E883-43E8-9ACB-677B7F3908F0}" type="presOf" srcId="{B11508FE-BF83-4DE1-99DC-C0320F082AD4}" destId="{F24D775F-0009-4D50-928E-F1DE5F192C39}" srcOrd="0" destOrd="0" presId="urn:microsoft.com/office/officeart/2005/8/layout/hierarchy1"/>
    <dgm:cxn modelId="{275F3923-7CAE-4B2B-A925-E158B9742631}" type="presOf" srcId="{BDA3A4FD-C6E0-482B-9279-EFAAE2A7787C}" destId="{C25441F3-01AE-40C1-9415-75C1552F376B}" srcOrd="0" destOrd="0" presId="urn:microsoft.com/office/officeart/2005/8/layout/hierarchy1"/>
    <dgm:cxn modelId="{443C6518-DDA3-445B-999E-91158352622C}" type="presOf" srcId="{68F5E3F1-1397-4028-82B9-49675BAE12F8}" destId="{7F56E2A4-CD57-44EB-AFDC-DEE4FEA459EF}" srcOrd="0" destOrd="0" presId="urn:microsoft.com/office/officeart/2005/8/layout/hierarchy1"/>
    <dgm:cxn modelId="{3289B468-B9C8-45E3-9E16-AA9878338528}" type="presOf" srcId="{6151D0B8-C8EB-474E-B60A-CFC272793712}" destId="{0AF9DCF4-9D83-4DAE-A0A4-A6CE7B1C52B8}" srcOrd="0" destOrd="0" presId="urn:microsoft.com/office/officeart/2005/8/layout/hierarchy1"/>
    <dgm:cxn modelId="{2F3FA192-7D42-44E1-9EDD-9B96A5980BB6}" srcId="{94C73166-1C48-4402-9ACB-EF67AD4ECE48}" destId="{3D6CEF55-C7F0-43CB-AD2F-9EA2E50FC2BC}" srcOrd="0" destOrd="0" parTransId="{53495023-5F80-4BBC-B9D3-3DB17E7A5C72}" sibTransId="{FEAD94DF-44D1-4F43-8490-865856B07515}"/>
    <dgm:cxn modelId="{FC1681ED-D86D-4B1B-ABCF-9925EB922FF8}" srcId="{BDA3A4FD-C6E0-482B-9279-EFAAE2A7787C}" destId="{8780737D-7B3A-4680-ADB1-DF1582B277E2}" srcOrd="0" destOrd="0" parTransId="{52F6AD85-0EB4-4E24-9269-8B1B44EB668D}" sibTransId="{1C2213AB-AAB2-4AE1-9597-1F98C6CB64DF}"/>
    <dgm:cxn modelId="{B4E4032C-682B-45A6-936C-2A8805F5198B}" type="presOf" srcId="{D2CE3F9B-500A-44C2-BD16-20A25700A24E}" destId="{A5056FE1-AE9B-4CC8-AAFD-5968A55CD6B5}" srcOrd="0" destOrd="0" presId="urn:microsoft.com/office/officeart/2005/8/layout/hierarchy1"/>
    <dgm:cxn modelId="{C02D4019-E370-4674-8438-FD439A8B54A1}" type="presParOf" srcId="{C25441F3-01AE-40C1-9415-75C1552F376B}" destId="{95BD9ACC-B0DF-406E-ABD8-E3A81773360E}" srcOrd="0" destOrd="0" presId="urn:microsoft.com/office/officeart/2005/8/layout/hierarchy1"/>
    <dgm:cxn modelId="{65F88FD5-19BC-453E-9BF7-06E59BB05603}" type="presParOf" srcId="{95BD9ACC-B0DF-406E-ABD8-E3A81773360E}" destId="{B971AA0C-04A0-4054-971E-A51FC119F390}" srcOrd="0" destOrd="0" presId="urn:microsoft.com/office/officeart/2005/8/layout/hierarchy1"/>
    <dgm:cxn modelId="{E4384BF0-B37B-4698-9CC5-B96B0A6EC4B5}" type="presParOf" srcId="{B971AA0C-04A0-4054-971E-A51FC119F390}" destId="{A09F4A7D-74AE-41BA-9F26-847229632456}" srcOrd="0" destOrd="0" presId="urn:microsoft.com/office/officeart/2005/8/layout/hierarchy1"/>
    <dgm:cxn modelId="{C40734BC-351D-41B2-AA38-F92DF25420E9}" type="presParOf" srcId="{B971AA0C-04A0-4054-971E-A51FC119F390}" destId="{64E137F2-8B82-4555-8CAD-F03B65006D00}" srcOrd="1" destOrd="0" presId="urn:microsoft.com/office/officeart/2005/8/layout/hierarchy1"/>
    <dgm:cxn modelId="{8DBF5048-DCB4-462A-B99C-B910CB117090}" type="presParOf" srcId="{95BD9ACC-B0DF-406E-ABD8-E3A81773360E}" destId="{83BD557A-6D2E-4030-91BB-250C5859C5DB}" srcOrd="1" destOrd="0" presId="urn:microsoft.com/office/officeart/2005/8/layout/hierarchy1"/>
    <dgm:cxn modelId="{DCBF5B08-5E17-46FD-BC67-2A1EB1BE8169}" type="presParOf" srcId="{83BD557A-6D2E-4030-91BB-250C5859C5DB}" destId="{18E0C5FE-7DD2-4059-917C-96F5410EB7CB}" srcOrd="0" destOrd="0" presId="urn:microsoft.com/office/officeart/2005/8/layout/hierarchy1"/>
    <dgm:cxn modelId="{256F97F7-DD69-47DF-8CE9-02CFE803B727}" type="presParOf" srcId="{83BD557A-6D2E-4030-91BB-250C5859C5DB}" destId="{7F363704-51FC-46D1-8859-59E1DC62BF2A}" srcOrd="1" destOrd="0" presId="urn:microsoft.com/office/officeart/2005/8/layout/hierarchy1"/>
    <dgm:cxn modelId="{D3B3B97F-91B8-4DB6-920F-EEC7C4D088B5}" type="presParOf" srcId="{7F363704-51FC-46D1-8859-59E1DC62BF2A}" destId="{68A428F7-315A-4942-A595-D5EB70054740}" srcOrd="0" destOrd="0" presId="urn:microsoft.com/office/officeart/2005/8/layout/hierarchy1"/>
    <dgm:cxn modelId="{8FAB1D4C-6378-45E6-B9DA-4494F05A1D7A}" type="presParOf" srcId="{68A428F7-315A-4942-A595-D5EB70054740}" destId="{19AE9F6B-3C11-45FC-A3A4-124758274E9E}" srcOrd="0" destOrd="0" presId="urn:microsoft.com/office/officeart/2005/8/layout/hierarchy1"/>
    <dgm:cxn modelId="{09B46F05-B5DE-4508-9CD5-CC85F8FDF04E}" type="presParOf" srcId="{68A428F7-315A-4942-A595-D5EB70054740}" destId="{F24D775F-0009-4D50-928E-F1DE5F192C39}" srcOrd="1" destOrd="0" presId="urn:microsoft.com/office/officeart/2005/8/layout/hierarchy1"/>
    <dgm:cxn modelId="{65955C86-7454-48D1-ADA8-344969F2A87C}" type="presParOf" srcId="{7F363704-51FC-46D1-8859-59E1DC62BF2A}" destId="{4F31B835-A56C-4914-9AF9-314B5E3553ED}" srcOrd="1" destOrd="0" presId="urn:microsoft.com/office/officeart/2005/8/layout/hierarchy1"/>
    <dgm:cxn modelId="{CC3DF4CC-BF7A-4065-9B6D-E6D48C0317A9}" type="presParOf" srcId="{4F31B835-A56C-4914-9AF9-314B5E3553ED}" destId="{91AA27AF-7A93-4351-ABB6-1F91092F17DD}" srcOrd="0" destOrd="0" presId="urn:microsoft.com/office/officeart/2005/8/layout/hierarchy1"/>
    <dgm:cxn modelId="{B61FAD22-747B-479E-89EB-9F11CBC2B8F2}" type="presParOf" srcId="{4F31B835-A56C-4914-9AF9-314B5E3553ED}" destId="{08643A12-4C36-4A1E-8EB1-6C9C5F40E7BD}" srcOrd="1" destOrd="0" presId="urn:microsoft.com/office/officeart/2005/8/layout/hierarchy1"/>
    <dgm:cxn modelId="{8DD7758B-5D31-4154-8EFC-5D1E56A80EBE}" type="presParOf" srcId="{08643A12-4C36-4A1E-8EB1-6C9C5F40E7BD}" destId="{4BD13C37-0D73-4368-A84E-4E194868A087}" srcOrd="0" destOrd="0" presId="urn:microsoft.com/office/officeart/2005/8/layout/hierarchy1"/>
    <dgm:cxn modelId="{71E5D53D-2B9C-4E03-9931-6A5E3AA66669}" type="presParOf" srcId="{4BD13C37-0D73-4368-A84E-4E194868A087}" destId="{6D165BEB-0C93-43A4-8767-5D747A2DF221}" srcOrd="0" destOrd="0" presId="urn:microsoft.com/office/officeart/2005/8/layout/hierarchy1"/>
    <dgm:cxn modelId="{C2C71B6B-64EB-46F7-B04E-0512915A73CE}" type="presParOf" srcId="{4BD13C37-0D73-4368-A84E-4E194868A087}" destId="{0AF9DCF4-9D83-4DAE-A0A4-A6CE7B1C52B8}" srcOrd="1" destOrd="0" presId="urn:microsoft.com/office/officeart/2005/8/layout/hierarchy1"/>
    <dgm:cxn modelId="{7E42345C-5DE4-4D42-9C7C-7D313F6F65F9}" type="presParOf" srcId="{08643A12-4C36-4A1E-8EB1-6C9C5F40E7BD}" destId="{A86B2355-A4FD-4970-9E10-EAC08A08F6DE}" srcOrd="1" destOrd="0" presId="urn:microsoft.com/office/officeart/2005/8/layout/hierarchy1"/>
    <dgm:cxn modelId="{50D6B4E6-FF95-468D-9C25-BB5E46A946B7}" type="presParOf" srcId="{A86B2355-A4FD-4970-9E10-EAC08A08F6DE}" destId="{A01B111D-47C7-448B-968A-CB78E82BE210}" srcOrd="0" destOrd="0" presId="urn:microsoft.com/office/officeart/2005/8/layout/hierarchy1"/>
    <dgm:cxn modelId="{06789747-3F40-4C96-AE53-76D08212D87A}" type="presParOf" srcId="{A86B2355-A4FD-4970-9E10-EAC08A08F6DE}" destId="{3DBF109E-0FC7-4014-895E-510EAB4983DB}" srcOrd="1" destOrd="0" presId="urn:microsoft.com/office/officeart/2005/8/layout/hierarchy1"/>
    <dgm:cxn modelId="{BACD16FF-8BD7-44EE-9D0F-CD4ED4D8C137}" type="presParOf" srcId="{3DBF109E-0FC7-4014-895E-510EAB4983DB}" destId="{25F9956B-8AFA-4887-AD46-D4AE8DE6CD8D}" srcOrd="0" destOrd="0" presId="urn:microsoft.com/office/officeart/2005/8/layout/hierarchy1"/>
    <dgm:cxn modelId="{E8D2F816-019F-4A11-865C-B5A06136A0A1}" type="presParOf" srcId="{25F9956B-8AFA-4887-AD46-D4AE8DE6CD8D}" destId="{EB46E602-D1FF-4429-A3FE-4154B0BF8F9A}" srcOrd="0" destOrd="0" presId="urn:microsoft.com/office/officeart/2005/8/layout/hierarchy1"/>
    <dgm:cxn modelId="{760BBEEB-6C23-443E-B294-7252733D4979}" type="presParOf" srcId="{25F9956B-8AFA-4887-AD46-D4AE8DE6CD8D}" destId="{A597D243-50A0-405D-BBE9-12F50A9B40C2}" srcOrd="1" destOrd="0" presId="urn:microsoft.com/office/officeart/2005/8/layout/hierarchy1"/>
    <dgm:cxn modelId="{B3D016A5-9B54-4315-8ED6-C2E42E4BA6B5}" type="presParOf" srcId="{3DBF109E-0FC7-4014-895E-510EAB4983DB}" destId="{48C85410-6483-43D9-99DE-2156CF98BB8F}" srcOrd="1" destOrd="0" presId="urn:microsoft.com/office/officeart/2005/8/layout/hierarchy1"/>
    <dgm:cxn modelId="{0BBB9E38-191E-4959-B570-A51284E42D9D}" type="presParOf" srcId="{4F31B835-A56C-4914-9AF9-314B5E3553ED}" destId="{8FCA71EC-F481-4D0E-BAFA-87F2E47DC66D}" srcOrd="2" destOrd="0" presId="urn:microsoft.com/office/officeart/2005/8/layout/hierarchy1"/>
    <dgm:cxn modelId="{5B789B3C-5E5C-4472-870F-62DEC6FCC131}" type="presParOf" srcId="{4F31B835-A56C-4914-9AF9-314B5E3553ED}" destId="{928345DF-987B-4197-9E76-7BC21C9ADA7B}" srcOrd="3" destOrd="0" presId="urn:microsoft.com/office/officeart/2005/8/layout/hierarchy1"/>
    <dgm:cxn modelId="{99B1D4A6-44DB-4F36-BADF-8A74C88A1DFF}" type="presParOf" srcId="{928345DF-987B-4197-9E76-7BC21C9ADA7B}" destId="{667BACA5-300E-44F7-B6EC-A68BA8651D06}" srcOrd="0" destOrd="0" presId="urn:microsoft.com/office/officeart/2005/8/layout/hierarchy1"/>
    <dgm:cxn modelId="{9F16CCB5-2C45-4EAF-B1A4-B4AFC730EB04}" type="presParOf" srcId="{667BACA5-300E-44F7-B6EC-A68BA8651D06}" destId="{7B074D04-5FFC-434D-9A1A-67E22A90FBC0}" srcOrd="0" destOrd="0" presId="urn:microsoft.com/office/officeart/2005/8/layout/hierarchy1"/>
    <dgm:cxn modelId="{E3E2CBEE-D5C8-4D9C-A0B4-EF0E6E010B18}" type="presParOf" srcId="{667BACA5-300E-44F7-B6EC-A68BA8651D06}" destId="{56D727FC-2660-47F8-BB5A-1E48E1402A5C}" srcOrd="1" destOrd="0" presId="urn:microsoft.com/office/officeart/2005/8/layout/hierarchy1"/>
    <dgm:cxn modelId="{D4D7AA9D-0786-4351-B894-C4E54FE6EF1C}" type="presParOf" srcId="{928345DF-987B-4197-9E76-7BC21C9ADA7B}" destId="{EA89AFD8-65B7-4D27-8FC6-D25D6C7F1735}" srcOrd="1" destOrd="0" presId="urn:microsoft.com/office/officeart/2005/8/layout/hierarchy1"/>
    <dgm:cxn modelId="{30891D33-9B5F-41E5-BF87-6651FACE5C79}" type="presParOf" srcId="{EA89AFD8-65B7-4D27-8FC6-D25D6C7F1735}" destId="{BB7E4742-E52B-4927-8E3C-F5B356D1EFB7}" srcOrd="0" destOrd="0" presId="urn:microsoft.com/office/officeart/2005/8/layout/hierarchy1"/>
    <dgm:cxn modelId="{355566BA-15D9-40B9-89E2-7FF70750DFE8}" type="presParOf" srcId="{EA89AFD8-65B7-4D27-8FC6-D25D6C7F1735}" destId="{8E93325E-5153-46E4-92DC-449FB8173C45}" srcOrd="1" destOrd="0" presId="urn:microsoft.com/office/officeart/2005/8/layout/hierarchy1"/>
    <dgm:cxn modelId="{649113B4-246B-417F-BE4E-A96D2D96B957}" type="presParOf" srcId="{8E93325E-5153-46E4-92DC-449FB8173C45}" destId="{791977FF-E8BD-4E4D-8DC8-8E65CCAD375E}" srcOrd="0" destOrd="0" presId="urn:microsoft.com/office/officeart/2005/8/layout/hierarchy1"/>
    <dgm:cxn modelId="{F006D4AA-E8A9-45D7-8097-E43D0811BEEC}" type="presParOf" srcId="{791977FF-E8BD-4E4D-8DC8-8E65CCAD375E}" destId="{7F7D3188-1C2B-42F4-8D4D-4DFD7162FA0C}" srcOrd="0" destOrd="0" presId="urn:microsoft.com/office/officeart/2005/8/layout/hierarchy1"/>
    <dgm:cxn modelId="{1B2226B6-D48C-4786-BBF0-BBC73DC72B43}" type="presParOf" srcId="{791977FF-E8BD-4E4D-8DC8-8E65CCAD375E}" destId="{7ED1A8F4-2612-4CA4-BE81-DF3E07F6EC69}" srcOrd="1" destOrd="0" presId="urn:microsoft.com/office/officeart/2005/8/layout/hierarchy1"/>
    <dgm:cxn modelId="{386C22A3-A85F-459B-9541-97FA1C6A93A1}" type="presParOf" srcId="{8E93325E-5153-46E4-92DC-449FB8173C45}" destId="{48631241-1D8C-4F8E-B5C7-B5DD68CA7065}" srcOrd="1" destOrd="0" presId="urn:microsoft.com/office/officeart/2005/8/layout/hierarchy1"/>
    <dgm:cxn modelId="{21859632-E7BC-4160-9DCF-751B2C938432}" type="presParOf" srcId="{4F31B835-A56C-4914-9AF9-314B5E3553ED}" destId="{C80A9596-B996-4676-A5CA-740D4B892E0D}" srcOrd="4" destOrd="0" presId="urn:microsoft.com/office/officeart/2005/8/layout/hierarchy1"/>
    <dgm:cxn modelId="{C69648F3-B73F-4C9F-900B-8EC9A8F1E078}" type="presParOf" srcId="{4F31B835-A56C-4914-9AF9-314B5E3553ED}" destId="{E35D371C-A42B-4528-B40E-FA4D67ABCF7E}" srcOrd="5" destOrd="0" presId="urn:microsoft.com/office/officeart/2005/8/layout/hierarchy1"/>
    <dgm:cxn modelId="{75BC0DD8-AADE-4907-9DCA-64C452B8F7D6}" type="presParOf" srcId="{E35D371C-A42B-4528-B40E-FA4D67ABCF7E}" destId="{C395B67B-56AE-4F33-9E88-D8391BACA094}" srcOrd="0" destOrd="0" presId="urn:microsoft.com/office/officeart/2005/8/layout/hierarchy1"/>
    <dgm:cxn modelId="{B9A444D2-EA92-4369-A7E3-9F33CB5C3040}" type="presParOf" srcId="{C395B67B-56AE-4F33-9E88-D8391BACA094}" destId="{B18A50B8-6D08-4241-BC22-B20312276858}" srcOrd="0" destOrd="0" presId="urn:microsoft.com/office/officeart/2005/8/layout/hierarchy1"/>
    <dgm:cxn modelId="{47022EE3-5460-4E3A-AF63-9D7B8C404341}" type="presParOf" srcId="{C395B67B-56AE-4F33-9E88-D8391BACA094}" destId="{A5056FE1-AE9B-4CC8-AAFD-5968A55CD6B5}" srcOrd="1" destOrd="0" presId="urn:microsoft.com/office/officeart/2005/8/layout/hierarchy1"/>
    <dgm:cxn modelId="{60F7ADC3-3FB8-4DC8-BB4B-1D9B7D08DDC6}" type="presParOf" srcId="{E35D371C-A42B-4528-B40E-FA4D67ABCF7E}" destId="{89AD9CB1-EEB7-49EA-998A-D74E18E60E1B}" srcOrd="1" destOrd="0" presId="urn:microsoft.com/office/officeart/2005/8/layout/hierarchy1"/>
    <dgm:cxn modelId="{99A26044-83C8-411C-9344-B19DB66F1E38}" type="presParOf" srcId="{89AD9CB1-EEB7-49EA-998A-D74E18E60E1B}" destId="{4949E4E6-F752-400A-AE39-95B5FD330C36}" srcOrd="0" destOrd="0" presId="urn:microsoft.com/office/officeart/2005/8/layout/hierarchy1"/>
    <dgm:cxn modelId="{EA722D81-6B85-486B-8F0B-5A5A13519F51}" type="presParOf" srcId="{89AD9CB1-EEB7-49EA-998A-D74E18E60E1B}" destId="{8A5C1EA2-D2EA-48D7-AF2E-88F6A314B19D}" srcOrd="1" destOrd="0" presId="urn:microsoft.com/office/officeart/2005/8/layout/hierarchy1"/>
    <dgm:cxn modelId="{7354451A-2A49-4FED-A1B1-EC35D9F10C4A}" type="presParOf" srcId="{8A5C1EA2-D2EA-48D7-AF2E-88F6A314B19D}" destId="{365F833B-DABC-4270-9AFF-92FF13735F2B}" srcOrd="0" destOrd="0" presId="urn:microsoft.com/office/officeart/2005/8/layout/hierarchy1"/>
    <dgm:cxn modelId="{2B6AE038-2F2E-426A-A0BC-8A48A5601714}" type="presParOf" srcId="{365F833B-DABC-4270-9AFF-92FF13735F2B}" destId="{66D1DFCE-D058-4089-B26F-3940179CCFDA}" srcOrd="0" destOrd="0" presId="urn:microsoft.com/office/officeart/2005/8/layout/hierarchy1"/>
    <dgm:cxn modelId="{7A7D9BDF-313B-433F-AF1E-8BD7721BC5EB}" type="presParOf" srcId="{365F833B-DABC-4270-9AFF-92FF13735F2B}" destId="{FB612CC3-527F-45F8-9129-A4A84C5E2DA4}" srcOrd="1" destOrd="0" presId="urn:microsoft.com/office/officeart/2005/8/layout/hierarchy1"/>
    <dgm:cxn modelId="{6C3611D0-2CE7-400A-AE25-61C7FC86B2DA}" type="presParOf" srcId="{8A5C1EA2-D2EA-48D7-AF2E-88F6A314B19D}" destId="{44FAEA77-8F99-4259-801C-F2EAB22B3329}" srcOrd="1" destOrd="0" presId="urn:microsoft.com/office/officeart/2005/8/layout/hierarchy1"/>
    <dgm:cxn modelId="{32C52ADF-1A8D-4372-AC1E-3E892C550923}" type="presParOf" srcId="{4F31B835-A56C-4914-9AF9-314B5E3553ED}" destId="{D17EB846-2BEF-4D0B-B067-93A61701577E}" srcOrd="6" destOrd="0" presId="urn:microsoft.com/office/officeart/2005/8/layout/hierarchy1"/>
    <dgm:cxn modelId="{9D23E815-3DF9-40E7-82A3-D27F0145390F}" type="presParOf" srcId="{4F31B835-A56C-4914-9AF9-314B5E3553ED}" destId="{B082E006-A488-47DF-B9B9-F0AF1245D290}" srcOrd="7" destOrd="0" presId="urn:microsoft.com/office/officeart/2005/8/layout/hierarchy1"/>
    <dgm:cxn modelId="{7864FCC4-73AD-42D2-9EA0-48946480C1EF}" type="presParOf" srcId="{B082E006-A488-47DF-B9B9-F0AF1245D290}" destId="{061F037D-3A66-4AD2-9F77-5C8176F7C461}" srcOrd="0" destOrd="0" presId="urn:microsoft.com/office/officeart/2005/8/layout/hierarchy1"/>
    <dgm:cxn modelId="{F6238466-CE6C-4E30-A9DB-C39847902868}" type="presParOf" srcId="{061F037D-3A66-4AD2-9F77-5C8176F7C461}" destId="{AE925F60-AB43-4759-BBD8-989561702EC6}" srcOrd="0" destOrd="0" presId="urn:microsoft.com/office/officeart/2005/8/layout/hierarchy1"/>
    <dgm:cxn modelId="{7223AD28-59F1-4E8D-8E74-712F575ACA41}" type="presParOf" srcId="{061F037D-3A66-4AD2-9F77-5C8176F7C461}" destId="{7F56E2A4-CD57-44EB-AFDC-DEE4FEA459EF}" srcOrd="1" destOrd="0" presId="urn:microsoft.com/office/officeart/2005/8/layout/hierarchy1"/>
    <dgm:cxn modelId="{ECCA79BE-CB42-4874-A75F-1165189668C9}" type="presParOf" srcId="{B082E006-A488-47DF-B9B9-F0AF1245D290}" destId="{C6DC390A-6ED5-40C2-B0EF-16241D9C63B7}" srcOrd="1" destOrd="0" presId="urn:microsoft.com/office/officeart/2005/8/layout/hierarchy1"/>
    <dgm:cxn modelId="{F892C901-D4AF-4CB2-87F3-368387227311}" type="presParOf" srcId="{C6DC390A-6ED5-40C2-B0EF-16241D9C63B7}" destId="{5FFD6F76-245F-44F0-9C29-3417C374CCF7}" srcOrd="0" destOrd="0" presId="urn:microsoft.com/office/officeart/2005/8/layout/hierarchy1"/>
    <dgm:cxn modelId="{F7881D18-F12B-43D1-A754-9BD948E02079}" type="presParOf" srcId="{C6DC390A-6ED5-40C2-B0EF-16241D9C63B7}" destId="{EC37743C-B943-4AD2-B776-D2C76B395016}" srcOrd="1" destOrd="0" presId="urn:microsoft.com/office/officeart/2005/8/layout/hierarchy1"/>
    <dgm:cxn modelId="{E06F82DE-CFD0-43C0-A5BC-0335AB378EDB}" type="presParOf" srcId="{EC37743C-B943-4AD2-B776-D2C76B395016}" destId="{FA8BCF06-D75D-4016-9B69-8F2AB7D6FAF0}" srcOrd="0" destOrd="0" presId="urn:microsoft.com/office/officeart/2005/8/layout/hierarchy1"/>
    <dgm:cxn modelId="{611528F7-DFB5-4E64-A7FC-46B4093A1346}" type="presParOf" srcId="{FA8BCF06-D75D-4016-9B69-8F2AB7D6FAF0}" destId="{D0E2A74D-0E40-4665-8350-30A5342B905A}" srcOrd="0" destOrd="0" presId="urn:microsoft.com/office/officeart/2005/8/layout/hierarchy1"/>
    <dgm:cxn modelId="{F52CC265-1CB3-4E3E-8D14-9DE4258F14E2}" type="presParOf" srcId="{FA8BCF06-D75D-4016-9B69-8F2AB7D6FAF0}" destId="{980F8AC8-C1AC-48C0-97D4-6AAE9D3802B6}" srcOrd="1" destOrd="0" presId="urn:microsoft.com/office/officeart/2005/8/layout/hierarchy1"/>
    <dgm:cxn modelId="{D69E3A13-AE12-427E-A7BA-2CFEEE9C5F9E}" type="presParOf" srcId="{EC37743C-B943-4AD2-B776-D2C76B395016}" destId="{3C239A4C-6140-4AEF-9DB0-B6342C2EF9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88DF5E-8276-45F7-A7DA-EAA863B2241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D6820E-8BFC-4944-AD92-ACF86F889E32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600" b="1" dirty="0" smtClean="0"/>
            <a:t>NC Federation National Legislative Officer</a:t>
          </a:r>
          <a:endParaRPr lang="en-US" sz="1600" b="1" dirty="0"/>
        </a:p>
      </dgm:t>
    </dgm:pt>
    <dgm:pt modelId="{59BC5048-982B-482B-8BEC-473AF2D6FFCF}" type="parTrans" cxnId="{DD67C36F-A42F-4C7E-9252-E0CA7EEB1D28}">
      <dgm:prSet/>
      <dgm:spPr/>
      <dgm:t>
        <a:bodyPr/>
        <a:lstStyle/>
        <a:p>
          <a:endParaRPr lang="en-US"/>
        </a:p>
      </dgm:t>
    </dgm:pt>
    <dgm:pt modelId="{3D618BCF-A3FB-49F5-956A-08191A4AB98F}" type="sibTrans" cxnId="{DD67C36F-A42F-4C7E-9252-E0CA7EEB1D28}">
      <dgm:prSet/>
      <dgm:spPr/>
      <dgm:t>
        <a:bodyPr/>
        <a:lstStyle/>
        <a:p>
          <a:endParaRPr lang="en-US"/>
        </a:p>
      </dgm:t>
    </dgm:pt>
    <dgm:pt modelId="{048D695B-BC7F-4346-9D45-07BA1C9D4332}">
      <dgm:prSet phldrT="[Text]" custT="1"/>
      <dgm:spPr/>
      <dgm:t>
        <a:bodyPr vert="vert"/>
        <a:lstStyle/>
        <a:p>
          <a:r>
            <a:rPr lang="en-US" sz="2000" b="1" dirty="0" smtClean="0"/>
            <a:t>1</a:t>
          </a:r>
          <a:r>
            <a:rPr lang="en-US" sz="2000" b="1" baseline="30000" dirty="0" smtClean="0"/>
            <a:t>st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29A150E6-8E5D-4EAE-B921-89AD87449323}" type="parTrans" cxnId="{2053D36C-168C-4E7E-96BC-356236369DF5}">
      <dgm:prSet/>
      <dgm:spPr/>
      <dgm:t>
        <a:bodyPr/>
        <a:lstStyle/>
        <a:p>
          <a:endParaRPr lang="en-US"/>
        </a:p>
      </dgm:t>
    </dgm:pt>
    <dgm:pt modelId="{06A0BC4A-D594-40D0-8334-3B172FD4B0C1}" type="sibTrans" cxnId="{2053D36C-168C-4E7E-96BC-356236369DF5}">
      <dgm:prSet/>
      <dgm:spPr/>
      <dgm:t>
        <a:bodyPr/>
        <a:lstStyle/>
        <a:p>
          <a:endParaRPr lang="en-US"/>
        </a:p>
      </dgm:t>
    </dgm:pt>
    <dgm:pt modelId="{CE28F8A6-22D3-409F-B50E-091C91E1B829}">
      <dgm:prSet phldrT="[Text]" custT="1"/>
      <dgm:spPr/>
      <dgm:t>
        <a:bodyPr vert="vert"/>
        <a:lstStyle/>
        <a:p>
          <a:r>
            <a:rPr lang="en-US" sz="2000" b="1" dirty="0" smtClean="0"/>
            <a:t>2</a:t>
          </a:r>
          <a:r>
            <a:rPr lang="en-US" sz="2000" b="1" baseline="30000" dirty="0" smtClean="0"/>
            <a:t>nd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FFEB38DA-BE72-4DB8-9FAC-DBA560C53761}" type="parTrans" cxnId="{AFBB4067-1299-4D4F-A458-99118769B8A6}">
      <dgm:prSet/>
      <dgm:spPr/>
      <dgm:t>
        <a:bodyPr/>
        <a:lstStyle/>
        <a:p>
          <a:endParaRPr lang="en-US"/>
        </a:p>
      </dgm:t>
    </dgm:pt>
    <dgm:pt modelId="{474D1C5A-3D53-4A1B-86EC-D93D192EB2FA}" type="sibTrans" cxnId="{AFBB4067-1299-4D4F-A458-99118769B8A6}">
      <dgm:prSet/>
      <dgm:spPr/>
      <dgm:t>
        <a:bodyPr/>
        <a:lstStyle/>
        <a:p>
          <a:endParaRPr lang="en-US"/>
        </a:p>
      </dgm:t>
    </dgm:pt>
    <dgm:pt modelId="{19D63ABE-8E31-491E-8758-A2E9C74F5C7B}">
      <dgm:prSet phldrT="[Text]" custT="1"/>
      <dgm:spPr/>
      <dgm:t>
        <a:bodyPr vert="vert"/>
        <a:lstStyle/>
        <a:p>
          <a:r>
            <a:rPr lang="en-US" sz="2000" b="1" dirty="0" smtClean="0"/>
            <a:t>3</a:t>
          </a:r>
          <a:r>
            <a:rPr lang="en-US" sz="2000" b="1" baseline="30000" dirty="0" smtClean="0"/>
            <a:t>rd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B3FD7298-A879-4D43-A899-110588B5A6BC}" type="parTrans" cxnId="{EDDA810F-80C8-4B35-A91F-80A6AAC6A96C}">
      <dgm:prSet/>
      <dgm:spPr/>
      <dgm:t>
        <a:bodyPr/>
        <a:lstStyle/>
        <a:p>
          <a:endParaRPr lang="en-US"/>
        </a:p>
      </dgm:t>
    </dgm:pt>
    <dgm:pt modelId="{6E736CE7-53CA-414E-8BF9-37A5914E7608}" type="sibTrans" cxnId="{EDDA810F-80C8-4B35-A91F-80A6AAC6A96C}">
      <dgm:prSet/>
      <dgm:spPr/>
      <dgm:t>
        <a:bodyPr/>
        <a:lstStyle/>
        <a:p>
          <a:endParaRPr lang="en-US"/>
        </a:p>
      </dgm:t>
    </dgm:pt>
    <dgm:pt modelId="{45AA243B-2B78-469A-9E8B-E194938710A2}">
      <dgm:prSet phldrT="[Text]" custT="1"/>
      <dgm:spPr/>
      <dgm:t>
        <a:bodyPr vert="vert"/>
        <a:lstStyle/>
        <a:p>
          <a:r>
            <a:rPr lang="en-US" sz="2000" b="1" dirty="0" smtClean="0"/>
            <a:t>4</a:t>
          </a:r>
          <a:r>
            <a:rPr lang="en-US" sz="2000" b="1" baseline="30000" dirty="0" smtClean="0"/>
            <a:t>th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31B44C43-9993-4E79-A968-5E5997340BE7}" type="parTrans" cxnId="{61A3DF17-242F-4F5F-988C-43808B43D38E}">
      <dgm:prSet/>
      <dgm:spPr/>
      <dgm:t>
        <a:bodyPr/>
        <a:lstStyle/>
        <a:p>
          <a:endParaRPr lang="en-US"/>
        </a:p>
      </dgm:t>
    </dgm:pt>
    <dgm:pt modelId="{A1DA6426-661B-4903-AB03-10FA969EF135}" type="sibTrans" cxnId="{61A3DF17-242F-4F5F-988C-43808B43D38E}">
      <dgm:prSet/>
      <dgm:spPr/>
      <dgm:t>
        <a:bodyPr/>
        <a:lstStyle/>
        <a:p>
          <a:endParaRPr lang="en-US"/>
        </a:p>
      </dgm:t>
    </dgm:pt>
    <dgm:pt modelId="{6DECF865-6B30-4B7E-B84E-461AD3A48044}">
      <dgm:prSet phldrT="[Text]" custT="1"/>
      <dgm:spPr/>
      <dgm:t>
        <a:bodyPr vert="vert"/>
        <a:lstStyle/>
        <a:p>
          <a:r>
            <a:rPr lang="en-US" sz="2000" b="1" dirty="0" smtClean="0"/>
            <a:t>5</a:t>
          </a:r>
          <a:r>
            <a:rPr lang="en-US" sz="2000" b="1" baseline="30000" dirty="0" smtClean="0"/>
            <a:t>th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4D2D832C-E332-4988-826C-DE2055422CA0}" type="parTrans" cxnId="{BD450BEA-DC4E-462C-A70F-8B78A3ACA648}">
      <dgm:prSet/>
      <dgm:spPr/>
      <dgm:t>
        <a:bodyPr/>
        <a:lstStyle/>
        <a:p>
          <a:endParaRPr lang="en-US"/>
        </a:p>
      </dgm:t>
    </dgm:pt>
    <dgm:pt modelId="{01EE4069-B7A1-429B-9A76-5401683D07EB}" type="sibTrans" cxnId="{BD450BEA-DC4E-462C-A70F-8B78A3ACA648}">
      <dgm:prSet/>
      <dgm:spPr/>
      <dgm:t>
        <a:bodyPr/>
        <a:lstStyle/>
        <a:p>
          <a:endParaRPr lang="en-US"/>
        </a:p>
      </dgm:t>
    </dgm:pt>
    <dgm:pt modelId="{3D8E90AE-6F26-4956-8B0A-D766BB35C973}">
      <dgm:prSet phldrT="[Text]" custT="1"/>
      <dgm:spPr/>
      <dgm:t>
        <a:bodyPr vert="vert"/>
        <a:lstStyle/>
        <a:p>
          <a:r>
            <a:rPr lang="en-US" sz="2000" b="1" dirty="0" smtClean="0"/>
            <a:t>6</a:t>
          </a:r>
          <a:r>
            <a:rPr lang="en-US" sz="2000" b="1" baseline="30000" dirty="0" smtClean="0"/>
            <a:t>th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72D0ECF0-17B6-4CF2-8680-CBE92BE5682D}" type="parTrans" cxnId="{48F43A89-3063-4B97-B547-497167F919A6}">
      <dgm:prSet/>
      <dgm:spPr/>
      <dgm:t>
        <a:bodyPr/>
        <a:lstStyle/>
        <a:p>
          <a:endParaRPr lang="en-US"/>
        </a:p>
      </dgm:t>
    </dgm:pt>
    <dgm:pt modelId="{113653DC-0DD8-44C4-B602-3DC1FAFD9D06}" type="sibTrans" cxnId="{48F43A89-3063-4B97-B547-497167F919A6}">
      <dgm:prSet/>
      <dgm:spPr/>
      <dgm:t>
        <a:bodyPr/>
        <a:lstStyle/>
        <a:p>
          <a:endParaRPr lang="en-US"/>
        </a:p>
      </dgm:t>
    </dgm:pt>
    <dgm:pt modelId="{8C5CBA29-958A-4FB5-A02C-808ABD66D3F7}">
      <dgm:prSet phldrT="[Text]" custT="1"/>
      <dgm:spPr/>
      <dgm:t>
        <a:bodyPr vert="vert"/>
        <a:lstStyle/>
        <a:p>
          <a:r>
            <a:rPr lang="en-US" sz="2000" b="1" dirty="0" smtClean="0"/>
            <a:t>7</a:t>
          </a:r>
          <a:r>
            <a:rPr lang="en-US" sz="2000" b="1" baseline="30000" dirty="0" smtClean="0"/>
            <a:t>th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4E386FAE-2267-4F22-AD0F-D77C77CF5D95}" type="parTrans" cxnId="{387FC33B-A5CD-4A60-BCB4-E02223A67F5E}">
      <dgm:prSet/>
      <dgm:spPr/>
      <dgm:t>
        <a:bodyPr/>
        <a:lstStyle/>
        <a:p>
          <a:endParaRPr lang="en-US"/>
        </a:p>
      </dgm:t>
    </dgm:pt>
    <dgm:pt modelId="{79A720DA-210B-496E-9480-EACA1F16E7F2}" type="sibTrans" cxnId="{387FC33B-A5CD-4A60-BCB4-E02223A67F5E}">
      <dgm:prSet/>
      <dgm:spPr/>
      <dgm:t>
        <a:bodyPr/>
        <a:lstStyle/>
        <a:p>
          <a:endParaRPr lang="en-US"/>
        </a:p>
      </dgm:t>
    </dgm:pt>
    <dgm:pt modelId="{D81EA117-5049-466B-8C56-11213DDC5DBB}">
      <dgm:prSet phldrT="[Text]" custT="1"/>
      <dgm:spPr/>
      <dgm:t>
        <a:bodyPr vert="vert"/>
        <a:lstStyle/>
        <a:p>
          <a:r>
            <a:rPr lang="en-US" sz="2000" b="1" dirty="0" smtClean="0"/>
            <a:t>8</a:t>
          </a:r>
          <a:r>
            <a:rPr lang="en-US" sz="2000" b="1" baseline="30000" dirty="0" smtClean="0"/>
            <a:t>th</a:t>
          </a:r>
          <a:r>
            <a:rPr lang="en-US" sz="2000" b="1" dirty="0" smtClean="0"/>
            <a:t> District Te</a:t>
          </a:r>
          <a:r>
            <a:rPr lang="en-US" sz="2000" dirty="0" smtClean="0"/>
            <a:t>am</a:t>
          </a:r>
          <a:endParaRPr lang="en-US" sz="2000" dirty="0"/>
        </a:p>
      </dgm:t>
    </dgm:pt>
    <dgm:pt modelId="{EEBA4B23-6052-4D88-94C8-9046358EB6BF}" type="parTrans" cxnId="{0974897D-C0FC-436A-B259-7E7E1DEC3FCD}">
      <dgm:prSet/>
      <dgm:spPr/>
      <dgm:t>
        <a:bodyPr/>
        <a:lstStyle/>
        <a:p>
          <a:endParaRPr lang="en-US"/>
        </a:p>
      </dgm:t>
    </dgm:pt>
    <dgm:pt modelId="{6A926695-E0E1-4907-B856-2E2A4063A095}" type="sibTrans" cxnId="{0974897D-C0FC-436A-B259-7E7E1DEC3FCD}">
      <dgm:prSet/>
      <dgm:spPr/>
      <dgm:t>
        <a:bodyPr/>
        <a:lstStyle/>
        <a:p>
          <a:endParaRPr lang="en-US"/>
        </a:p>
      </dgm:t>
    </dgm:pt>
    <dgm:pt modelId="{A258F261-6929-4CBC-869E-30C55CCC1EC9}">
      <dgm:prSet phldrT="[Text]" custT="1"/>
      <dgm:spPr/>
      <dgm:t>
        <a:bodyPr vert="vert"/>
        <a:lstStyle/>
        <a:p>
          <a:r>
            <a:rPr lang="en-US" sz="2000" b="1" dirty="0" smtClean="0"/>
            <a:t>9</a:t>
          </a:r>
          <a:r>
            <a:rPr lang="en-US" sz="2000" b="1" baseline="30000" dirty="0" smtClean="0"/>
            <a:t>th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148F9933-FD2B-4A79-8F8F-6F840A0EEE75}" type="parTrans" cxnId="{CBE9DF6A-C3F3-429C-8984-C52762321E1A}">
      <dgm:prSet/>
      <dgm:spPr/>
      <dgm:t>
        <a:bodyPr/>
        <a:lstStyle/>
        <a:p>
          <a:endParaRPr lang="en-US"/>
        </a:p>
      </dgm:t>
    </dgm:pt>
    <dgm:pt modelId="{1F840F2C-9FF9-4869-8978-937921E32B70}" type="sibTrans" cxnId="{CBE9DF6A-C3F3-429C-8984-C52762321E1A}">
      <dgm:prSet/>
      <dgm:spPr/>
      <dgm:t>
        <a:bodyPr/>
        <a:lstStyle/>
        <a:p>
          <a:endParaRPr lang="en-US"/>
        </a:p>
      </dgm:t>
    </dgm:pt>
    <dgm:pt modelId="{D4201962-2B31-4CBA-ABB3-7180EBF5BE3D}">
      <dgm:prSet phldrT="[Text]" custT="1"/>
      <dgm:spPr/>
      <dgm:t>
        <a:bodyPr vert="vert"/>
        <a:lstStyle/>
        <a:p>
          <a:r>
            <a:rPr lang="en-US" sz="2000" b="1" dirty="0" smtClean="0"/>
            <a:t>10</a:t>
          </a:r>
          <a:r>
            <a:rPr lang="en-US" sz="2000" b="1" baseline="30000" dirty="0" smtClean="0"/>
            <a:t>th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1D03AF81-21EB-48B9-88EB-49CA0A478F68}" type="parTrans" cxnId="{BF461DE9-79CA-46D3-8E0C-7593F0B188FF}">
      <dgm:prSet/>
      <dgm:spPr/>
      <dgm:t>
        <a:bodyPr/>
        <a:lstStyle/>
        <a:p>
          <a:endParaRPr lang="en-US"/>
        </a:p>
      </dgm:t>
    </dgm:pt>
    <dgm:pt modelId="{708483AB-0462-4F86-A00E-38F0F505971B}" type="sibTrans" cxnId="{BF461DE9-79CA-46D3-8E0C-7593F0B188FF}">
      <dgm:prSet/>
      <dgm:spPr/>
      <dgm:t>
        <a:bodyPr/>
        <a:lstStyle/>
        <a:p>
          <a:endParaRPr lang="en-US"/>
        </a:p>
      </dgm:t>
    </dgm:pt>
    <dgm:pt modelId="{77B812E4-D010-4D78-959F-421647E6B16D}">
      <dgm:prSet phldrT="[Text]" custT="1"/>
      <dgm:spPr/>
      <dgm:t>
        <a:bodyPr vert="vert"/>
        <a:lstStyle/>
        <a:p>
          <a:r>
            <a:rPr lang="en-US" sz="2000" b="1" dirty="0" smtClean="0"/>
            <a:t>11</a:t>
          </a:r>
          <a:r>
            <a:rPr lang="en-US" sz="2000" b="1" baseline="30000" dirty="0" smtClean="0"/>
            <a:t>th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05371895-BD32-4871-A14A-BF48B4CB84B6}" type="parTrans" cxnId="{0A4FF9D5-3781-4D5A-9A1A-3C17E102C7CF}">
      <dgm:prSet/>
      <dgm:spPr/>
      <dgm:t>
        <a:bodyPr/>
        <a:lstStyle/>
        <a:p>
          <a:endParaRPr lang="en-US"/>
        </a:p>
      </dgm:t>
    </dgm:pt>
    <dgm:pt modelId="{2AF081FC-FAC3-4685-BDB4-BBB374AA1DE8}" type="sibTrans" cxnId="{0A4FF9D5-3781-4D5A-9A1A-3C17E102C7CF}">
      <dgm:prSet/>
      <dgm:spPr/>
      <dgm:t>
        <a:bodyPr/>
        <a:lstStyle/>
        <a:p>
          <a:endParaRPr lang="en-US"/>
        </a:p>
      </dgm:t>
    </dgm:pt>
    <dgm:pt modelId="{07AE7BBD-9944-489C-AFC7-35BAA642A836}">
      <dgm:prSet phldrT="[Text]" custT="1"/>
      <dgm:spPr/>
      <dgm:t>
        <a:bodyPr vert="vert"/>
        <a:lstStyle/>
        <a:p>
          <a:r>
            <a:rPr lang="en-US" sz="2000" b="1" dirty="0" smtClean="0"/>
            <a:t>12</a:t>
          </a:r>
          <a:r>
            <a:rPr lang="en-US" sz="2000" b="1" baseline="30000" dirty="0" smtClean="0"/>
            <a:t>th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F636243D-E785-481E-B123-60EBB1699A3D}" type="parTrans" cxnId="{351348DA-1FF0-44B3-B449-106D86D3BC2C}">
      <dgm:prSet/>
      <dgm:spPr/>
      <dgm:t>
        <a:bodyPr/>
        <a:lstStyle/>
        <a:p>
          <a:endParaRPr lang="en-US"/>
        </a:p>
      </dgm:t>
    </dgm:pt>
    <dgm:pt modelId="{E93B4841-C245-4FB0-ADCE-588DFE981B89}" type="sibTrans" cxnId="{351348DA-1FF0-44B3-B449-106D86D3BC2C}">
      <dgm:prSet/>
      <dgm:spPr/>
      <dgm:t>
        <a:bodyPr/>
        <a:lstStyle/>
        <a:p>
          <a:endParaRPr lang="en-US"/>
        </a:p>
      </dgm:t>
    </dgm:pt>
    <dgm:pt modelId="{9AB77AB4-AED3-4BA8-9650-3D6DC07EEB5A}">
      <dgm:prSet phldrT="[Text]" custT="1"/>
      <dgm:spPr/>
      <dgm:t>
        <a:bodyPr vert="vert"/>
        <a:lstStyle/>
        <a:p>
          <a:r>
            <a:rPr lang="en-US" sz="2000" b="1" dirty="0" smtClean="0"/>
            <a:t>13</a:t>
          </a:r>
          <a:r>
            <a:rPr lang="en-US" sz="2000" b="1" baseline="30000" dirty="0" smtClean="0"/>
            <a:t>th</a:t>
          </a:r>
          <a:r>
            <a:rPr lang="en-US" sz="2000" b="1" dirty="0" smtClean="0"/>
            <a:t> District Team</a:t>
          </a:r>
          <a:endParaRPr lang="en-US" sz="2000" b="1" dirty="0"/>
        </a:p>
      </dgm:t>
    </dgm:pt>
    <dgm:pt modelId="{5200D052-02DF-4089-9BC2-AD95A614A720}" type="parTrans" cxnId="{153DCF12-2E03-4705-B411-0EF721D4E129}">
      <dgm:prSet/>
      <dgm:spPr/>
      <dgm:t>
        <a:bodyPr/>
        <a:lstStyle/>
        <a:p>
          <a:endParaRPr lang="en-US"/>
        </a:p>
      </dgm:t>
    </dgm:pt>
    <dgm:pt modelId="{C26155C2-0200-454A-90D6-BB71486C15AA}" type="sibTrans" cxnId="{153DCF12-2E03-4705-B411-0EF721D4E129}">
      <dgm:prSet/>
      <dgm:spPr/>
      <dgm:t>
        <a:bodyPr/>
        <a:lstStyle/>
        <a:p>
          <a:endParaRPr lang="en-US"/>
        </a:p>
      </dgm:t>
    </dgm:pt>
    <dgm:pt modelId="{9F7749A7-3B50-4B16-87D1-221876061DE5}" type="pres">
      <dgm:prSet presAssocID="{4D88DF5E-8276-45F7-A7DA-EAA863B224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48BD3B-27DC-470C-B00E-D74D32AD06C2}" type="pres">
      <dgm:prSet presAssocID="{F6D6820E-8BFC-4944-AD92-ACF86F889E32}" presName="hierRoot1" presStyleCnt="0"/>
      <dgm:spPr/>
    </dgm:pt>
    <dgm:pt modelId="{8A44F26E-C001-4FDF-8168-D91BF3ACF110}" type="pres">
      <dgm:prSet presAssocID="{F6D6820E-8BFC-4944-AD92-ACF86F889E32}" presName="composite" presStyleCnt="0"/>
      <dgm:spPr/>
    </dgm:pt>
    <dgm:pt modelId="{00B1D801-43AB-4CF6-907A-AAAEF6370158}" type="pres">
      <dgm:prSet presAssocID="{F6D6820E-8BFC-4944-AD92-ACF86F889E32}" presName="background" presStyleLbl="node0" presStyleIdx="0" presStyleCnt="1"/>
      <dgm:spPr/>
    </dgm:pt>
    <dgm:pt modelId="{E5B8A69B-9942-4131-A52B-6995097CD80B}" type="pres">
      <dgm:prSet presAssocID="{F6D6820E-8BFC-4944-AD92-ACF86F889E32}" presName="text" presStyleLbl="fgAcc0" presStyleIdx="0" presStyleCnt="1" custAng="0" custScaleX="326029" custScaleY="432100" custLinFactNeighborX="3067" custLinFactNeighborY="-812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95D7B5-E197-4909-8B64-B913F87541C5}" type="pres">
      <dgm:prSet presAssocID="{F6D6820E-8BFC-4944-AD92-ACF86F889E32}" presName="hierChild2" presStyleCnt="0"/>
      <dgm:spPr/>
    </dgm:pt>
    <dgm:pt modelId="{A89C13C2-6BEB-4319-ACE0-E22F53CA70DF}" type="pres">
      <dgm:prSet presAssocID="{29A150E6-8E5D-4EAE-B921-89AD87449323}" presName="Name10" presStyleLbl="parChTrans1D2" presStyleIdx="0" presStyleCnt="13"/>
      <dgm:spPr/>
      <dgm:t>
        <a:bodyPr/>
        <a:lstStyle/>
        <a:p>
          <a:endParaRPr lang="en-US"/>
        </a:p>
      </dgm:t>
    </dgm:pt>
    <dgm:pt modelId="{09B6E5DE-7382-471E-8005-1ACC54F42AD2}" type="pres">
      <dgm:prSet presAssocID="{048D695B-BC7F-4346-9D45-07BA1C9D4332}" presName="hierRoot2" presStyleCnt="0"/>
      <dgm:spPr/>
    </dgm:pt>
    <dgm:pt modelId="{4B21B9C0-8124-47AC-95D1-5DA674B0FBDA}" type="pres">
      <dgm:prSet presAssocID="{048D695B-BC7F-4346-9D45-07BA1C9D4332}" presName="composite2" presStyleCnt="0"/>
      <dgm:spPr/>
    </dgm:pt>
    <dgm:pt modelId="{46452CBC-F69A-4DE0-8ACF-7BD8DA2B6519}" type="pres">
      <dgm:prSet presAssocID="{048D695B-BC7F-4346-9D45-07BA1C9D4332}" presName="background2" presStyleLbl="node2" presStyleIdx="0" presStyleCnt="13"/>
      <dgm:spPr/>
    </dgm:pt>
    <dgm:pt modelId="{B5720497-F1B6-4405-AE30-0DFC07C80A1F}" type="pres">
      <dgm:prSet presAssocID="{048D695B-BC7F-4346-9D45-07BA1C9D4332}" presName="text2" presStyleLbl="fgAcc2" presStyleIdx="0" presStyleCnt="13" custScaleY="854119" custLinFactNeighborX="-1234" custLinFactNeighborY="-181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B085C-FC77-4368-B788-05E7418FF330}" type="pres">
      <dgm:prSet presAssocID="{048D695B-BC7F-4346-9D45-07BA1C9D4332}" presName="hierChild3" presStyleCnt="0"/>
      <dgm:spPr/>
    </dgm:pt>
    <dgm:pt modelId="{49223FB1-60A4-4219-9837-432E3B78EBF4}" type="pres">
      <dgm:prSet presAssocID="{FFEB38DA-BE72-4DB8-9FAC-DBA560C53761}" presName="Name10" presStyleLbl="parChTrans1D2" presStyleIdx="1" presStyleCnt="13"/>
      <dgm:spPr/>
      <dgm:t>
        <a:bodyPr/>
        <a:lstStyle/>
        <a:p>
          <a:endParaRPr lang="en-US"/>
        </a:p>
      </dgm:t>
    </dgm:pt>
    <dgm:pt modelId="{88991A3A-65F2-4BD1-A657-19708DD062B9}" type="pres">
      <dgm:prSet presAssocID="{CE28F8A6-22D3-409F-B50E-091C91E1B829}" presName="hierRoot2" presStyleCnt="0"/>
      <dgm:spPr/>
    </dgm:pt>
    <dgm:pt modelId="{4343CC57-E961-4DEB-B34D-65C6380E541B}" type="pres">
      <dgm:prSet presAssocID="{CE28F8A6-22D3-409F-B50E-091C91E1B829}" presName="composite2" presStyleCnt="0"/>
      <dgm:spPr/>
    </dgm:pt>
    <dgm:pt modelId="{319C4701-3ED2-43F9-848A-3AB2B4DD4A17}" type="pres">
      <dgm:prSet presAssocID="{CE28F8A6-22D3-409F-B50E-091C91E1B829}" presName="background2" presStyleLbl="node2" presStyleIdx="1" presStyleCnt="13"/>
      <dgm:spPr/>
    </dgm:pt>
    <dgm:pt modelId="{72EA1E6D-BB34-499F-BC93-D55891739B4D}" type="pres">
      <dgm:prSet presAssocID="{CE28F8A6-22D3-409F-B50E-091C91E1B829}" presName="text2" presStyleLbl="fgAcc2" presStyleIdx="1" presStyleCnt="13" custScaleY="854119" custLinFactNeighborX="3704" custLinFactNeighborY="-68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1653A4-9FF7-4046-8B20-AF4A9F753E5F}" type="pres">
      <dgm:prSet presAssocID="{CE28F8A6-22D3-409F-B50E-091C91E1B829}" presName="hierChild3" presStyleCnt="0"/>
      <dgm:spPr/>
    </dgm:pt>
    <dgm:pt modelId="{95D56ABA-73A2-456E-A6EA-6A25B75962E9}" type="pres">
      <dgm:prSet presAssocID="{B3FD7298-A879-4D43-A899-110588B5A6BC}" presName="Name10" presStyleLbl="parChTrans1D2" presStyleIdx="2" presStyleCnt="13"/>
      <dgm:spPr/>
      <dgm:t>
        <a:bodyPr/>
        <a:lstStyle/>
        <a:p>
          <a:endParaRPr lang="en-US"/>
        </a:p>
      </dgm:t>
    </dgm:pt>
    <dgm:pt modelId="{0F8A17C0-213D-4A2C-9889-7211AD93238C}" type="pres">
      <dgm:prSet presAssocID="{19D63ABE-8E31-491E-8758-A2E9C74F5C7B}" presName="hierRoot2" presStyleCnt="0"/>
      <dgm:spPr/>
    </dgm:pt>
    <dgm:pt modelId="{DB81D32F-6216-42A3-A3BE-3100E3EFE163}" type="pres">
      <dgm:prSet presAssocID="{19D63ABE-8E31-491E-8758-A2E9C74F5C7B}" presName="composite2" presStyleCnt="0"/>
      <dgm:spPr/>
    </dgm:pt>
    <dgm:pt modelId="{F9096824-A085-4792-AE62-F2F748D494C5}" type="pres">
      <dgm:prSet presAssocID="{19D63ABE-8E31-491E-8758-A2E9C74F5C7B}" presName="background2" presStyleLbl="node2" presStyleIdx="2" presStyleCnt="13"/>
      <dgm:spPr/>
    </dgm:pt>
    <dgm:pt modelId="{8519CACC-6A0E-47E8-ACDA-50F641565570}" type="pres">
      <dgm:prSet presAssocID="{19D63ABE-8E31-491E-8758-A2E9C74F5C7B}" presName="text2" presStyleLbl="fgAcc2" presStyleIdx="2" presStyleCnt="13" custScaleY="840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F3E3D-967B-44CA-A4AB-41CABE6AC32F}" type="pres">
      <dgm:prSet presAssocID="{19D63ABE-8E31-491E-8758-A2E9C74F5C7B}" presName="hierChild3" presStyleCnt="0"/>
      <dgm:spPr/>
    </dgm:pt>
    <dgm:pt modelId="{796B13EE-9F00-4BC4-A789-D350F66E6523}" type="pres">
      <dgm:prSet presAssocID="{31B44C43-9993-4E79-A968-5E5997340BE7}" presName="Name10" presStyleLbl="parChTrans1D2" presStyleIdx="3" presStyleCnt="13"/>
      <dgm:spPr/>
      <dgm:t>
        <a:bodyPr/>
        <a:lstStyle/>
        <a:p>
          <a:endParaRPr lang="en-US"/>
        </a:p>
      </dgm:t>
    </dgm:pt>
    <dgm:pt modelId="{A7DE0343-D2CF-44FB-8868-497ABCAD0B33}" type="pres">
      <dgm:prSet presAssocID="{45AA243B-2B78-469A-9E8B-E194938710A2}" presName="hierRoot2" presStyleCnt="0"/>
      <dgm:spPr/>
    </dgm:pt>
    <dgm:pt modelId="{A93B550D-FA90-498F-9714-30DCB7571585}" type="pres">
      <dgm:prSet presAssocID="{45AA243B-2B78-469A-9E8B-E194938710A2}" presName="composite2" presStyleCnt="0"/>
      <dgm:spPr/>
    </dgm:pt>
    <dgm:pt modelId="{B86AE10D-36EA-477C-AF0B-0BD8A7839317}" type="pres">
      <dgm:prSet presAssocID="{45AA243B-2B78-469A-9E8B-E194938710A2}" presName="background2" presStyleLbl="node2" presStyleIdx="3" presStyleCnt="13"/>
      <dgm:spPr/>
    </dgm:pt>
    <dgm:pt modelId="{EB6EB758-3702-43C3-9F91-D3AC193927C9}" type="pres">
      <dgm:prSet presAssocID="{45AA243B-2B78-469A-9E8B-E194938710A2}" presName="text2" presStyleLbl="fgAcc2" presStyleIdx="3" presStyleCnt="13" custScaleY="840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79D3DF-9C1C-4E86-B93F-33EB06BF4200}" type="pres">
      <dgm:prSet presAssocID="{45AA243B-2B78-469A-9E8B-E194938710A2}" presName="hierChild3" presStyleCnt="0"/>
      <dgm:spPr/>
    </dgm:pt>
    <dgm:pt modelId="{C0B4EBA9-EF05-4925-8737-F9B16305F1DD}" type="pres">
      <dgm:prSet presAssocID="{4D2D832C-E332-4988-826C-DE2055422CA0}" presName="Name10" presStyleLbl="parChTrans1D2" presStyleIdx="4" presStyleCnt="13"/>
      <dgm:spPr/>
      <dgm:t>
        <a:bodyPr/>
        <a:lstStyle/>
        <a:p>
          <a:endParaRPr lang="en-US"/>
        </a:p>
      </dgm:t>
    </dgm:pt>
    <dgm:pt modelId="{BEC04179-3E7A-446B-9FE6-23E7C9F7BEE5}" type="pres">
      <dgm:prSet presAssocID="{6DECF865-6B30-4B7E-B84E-461AD3A48044}" presName="hierRoot2" presStyleCnt="0"/>
      <dgm:spPr/>
    </dgm:pt>
    <dgm:pt modelId="{38750E4E-86A0-4866-9F2A-004ABCD7EB55}" type="pres">
      <dgm:prSet presAssocID="{6DECF865-6B30-4B7E-B84E-461AD3A48044}" presName="composite2" presStyleCnt="0"/>
      <dgm:spPr/>
    </dgm:pt>
    <dgm:pt modelId="{C93DD76C-FA96-4BE0-B2C7-AC411999D275}" type="pres">
      <dgm:prSet presAssocID="{6DECF865-6B30-4B7E-B84E-461AD3A48044}" presName="background2" presStyleLbl="node2" presStyleIdx="4" presStyleCnt="13"/>
      <dgm:spPr/>
    </dgm:pt>
    <dgm:pt modelId="{CA64F48D-84D9-48B0-8629-0F6E4FD0547D}" type="pres">
      <dgm:prSet presAssocID="{6DECF865-6B30-4B7E-B84E-461AD3A48044}" presName="text2" presStyleLbl="fgAcc2" presStyleIdx="4" presStyleCnt="13" custScaleY="840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F5FA62-DE15-4416-8596-A8736814A564}" type="pres">
      <dgm:prSet presAssocID="{6DECF865-6B30-4B7E-B84E-461AD3A48044}" presName="hierChild3" presStyleCnt="0"/>
      <dgm:spPr/>
    </dgm:pt>
    <dgm:pt modelId="{6FA0E943-FEBE-4FD2-869A-D34301ECC253}" type="pres">
      <dgm:prSet presAssocID="{72D0ECF0-17B6-4CF2-8680-CBE92BE5682D}" presName="Name10" presStyleLbl="parChTrans1D2" presStyleIdx="5" presStyleCnt="13"/>
      <dgm:spPr/>
      <dgm:t>
        <a:bodyPr/>
        <a:lstStyle/>
        <a:p>
          <a:endParaRPr lang="en-US"/>
        </a:p>
      </dgm:t>
    </dgm:pt>
    <dgm:pt modelId="{36D858CB-8535-4884-9DCD-2A285B5259B5}" type="pres">
      <dgm:prSet presAssocID="{3D8E90AE-6F26-4956-8B0A-D766BB35C973}" presName="hierRoot2" presStyleCnt="0"/>
      <dgm:spPr/>
    </dgm:pt>
    <dgm:pt modelId="{E99A3406-C352-4E84-B90D-79D3EBE8A08A}" type="pres">
      <dgm:prSet presAssocID="{3D8E90AE-6F26-4956-8B0A-D766BB35C973}" presName="composite2" presStyleCnt="0"/>
      <dgm:spPr/>
    </dgm:pt>
    <dgm:pt modelId="{7DB7DEC9-F690-44D1-8594-8F2B44537463}" type="pres">
      <dgm:prSet presAssocID="{3D8E90AE-6F26-4956-8B0A-D766BB35C973}" presName="background2" presStyleLbl="node2" presStyleIdx="5" presStyleCnt="13"/>
      <dgm:spPr/>
    </dgm:pt>
    <dgm:pt modelId="{92ABE614-647C-4AD6-BA0F-26A15607AE88}" type="pres">
      <dgm:prSet presAssocID="{3D8E90AE-6F26-4956-8B0A-D766BB35C973}" presName="text2" presStyleLbl="fgAcc2" presStyleIdx="5" presStyleCnt="13" custScaleY="840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94C7AB-B6BF-4365-AA94-51C0F0707C99}" type="pres">
      <dgm:prSet presAssocID="{3D8E90AE-6F26-4956-8B0A-D766BB35C973}" presName="hierChild3" presStyleCnt="0"/>
      <dgm:spPr/>
    </dgm:pt>
    <dgm:pt modelId="{29F06198-AAD6-4584-9000-8BA155101F70}" type="pres">
      <dgm:prSet presAssocID="{4E386FAE-2267-4F22-AD0F-D77C77CF5D95}" presName="Name10" presStyleLbl="parChTrans1D2" presStyleIdx="6" presStyleCnt="13"/>
      <dgm:spPr/>
      <dgm:t>
        <a:bodyPr/>
        <a:lstStyle/>
        <a:p>
          <a:endParaRPr lang="en-US"/>
        </a:p>
      </dgm:t>
    </dgm:pt>
    <dgm:pt modelId="{8C521358-F5F1-4000-B029-B815F86282DB}" type="pres">
      <dgm:prSet presAssocID="{8C5CBA29-958A-4FB5-A02C-808ABD66D3F7}" presName="hierRoot2" presStyleCnt="0"/>
      <dgm:spPr/>
    </dgm:pt>
    <dgm:pt modelId="{5A195052-396D-4083-8837-EF5AF3A7A122}" type="pres">
      <dgm:prSet presAssocID="{8C5CBA29-958A-4FB5-A02C-808ABD66D3F7}" presName="composite2" presStyleCnt="0"/>
      <dgm:spPr/>
    </dgm:pt>
    <dgm:pt modelId="{0B0539FA-C244-4891-AE85-01BFCFC7EF1C}" type="pres">
      <dgm:prSet presAssocID="{8C5CBA29-958A-4FB5-A02C-808ABD66D3F7}" presName="background2" presStyleLbl="node2" presStyleIdx="6" presStyleCnt="13"/>
      <dgm:spPr/>
    </dgm:pt>
    <dgm:pt modelId="{2A60DEC4-8ABD-44D9-9899-F55125E2610E}" type="pres">
      <dgm:prSet presAssocID="{8C5CBA29-958A-4FB5-A02C-808ABD66D3F7}" presName="text2" presStyleLbl="fgAcc2" presStyleIdx="6" presStyleCnt="13" custScaleY="837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EE75DA-149B-4E26-93AD-24BECE73CDDA}" type="pres">
      <dgm:prSet presAssocID="{8C5CBA29-958A-4FB5-A02C-808ABD66D3F7}" presName="hierChild3" presStyleCnt="0"/>
      <dgm:spPr/>
    </dgm:pt>
    <dgm:pt modelId="{50E7DCCF-CB26-4B2D-98B8-2FECD738CE45}" type="pres">
      <dgm:prSet presAssocID="{EEBA4B23-6052-4D88-94C8-9046358EB6BF}" presName="Name10" presStyleLbl="parChTrans1D2" presStyleIdx="7" presStyleCnt="13"/>
      <dgm:spPr/>
      <dgm:t>
        <a:bodyPr/>
        <a:lstStyle/>
        <a:p>
          <a:endParaRPr lang="en-US"/>
        </a:p>
      </dgm:t>
    </dgm:pt>
    <dgm:pt modelId="{ABC42C14-9CA4-4128-A286-B638969EA2F3}" type="pres">
      <dgm:prSet presAssocID="{D81EA117-5049-466B-8C56-11213DDC5DBB}" presName="hierRoot2" presStyleCnt="0"/>
      <dgm:spPr/>
    </dgm:pt>
    <dgm:pt modelId="{DAC9F72C-0434-4AEA-A513-7D872B8360DB}" type="pres">
      <dgm:prSet presAssocID="{D81EA117-5049-466B-8C56-11213DDC5DBB}" presName="composite2" presStyleCnt="0"/>
      <dgm:spPr/>
    </dgm:pt>
    <dgm:pt modelId="{F74421D7-2435-4468-AF60-F74FDB62DE00}" type="pres">
      <dgm:prSet presAssocID="{D81EA117-5049-466B-8C56-11213DDC5DBB}" presName="background2" presStyleLbl="node2" presStyleIdx="7" presStyleCnt="13"/>
      <dgm:spPr/>
    </dgm:pt>
    <dgm:pt modelId="{6B7E4720-5C42-4B4D-BDD6-5D1C7D60C7CE}" type="pres">
      <dgm:prSet presAssocID="{D81EA117-5049-466B-8C56-11213DDC5DBB}" presName="text2" presStyleLbl="fgAcc2" presStyleIdx="7" presStyleCnt="13" custScaleY="840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2C7979-9011-49FB-AA8E-70B6F60C584B}" type="pres">
      <dgm:prSet presAssocID="{D81EA117-5049-466B-8C56-11213DDC5DBB}" presName="hierChild3" presStyleCnt="0"/>
      <dgm:spPr/>
    </dgm:pt>
    <dgm:pt modelId="{DCCDB9FC-4784-49B4-9654-0E978DFD5F80}" type="pres">
      <dgm:prSet presAssocID="{148F9933-FD2B-4A79-8F8F-6F840A0EEE75}" presName="Name10" presStyleLbl="parChTrans1D2" presStyleIdx="8" presStyleCnt="13"/>
      <dgm:spPr/>
      <dgm:t>
        <a:bodyPr/>
        <a:lstStyle/>
        <a:p>
          <a:endParaRPr lang="en-US"/>
        </a:p>
      </dgm:t>
    </dgm:pt>
    <dgm:pt modelId="{4616F27E-A995-4065-B675-D74C3309DEF0}" type="pres">
      <dgm:prSet presAssocID="{A258F261-6929-4CBC-869E-30C55CCC1EC9}" presName="hierRoot2" presStyleCnt="0"/>
      <dgm:spPr/>
    </dgm:pt>
    <dgm:pt modelId="{4A1EFA78-CE4F-45EE-96A9-70BF6D68514A}" type="pres">
      <dgm:prSet presAssocID="{A258F261-6929-4CBC-869E-30C55CCC1EC9}" presName="composite2" presStyleCnt="0"/>
      <dgm:spPr/>
    </dgm:pt>
    <dgm:pt modelId="{9788B80E-FD51-4845-AF7E-7731D2D96F92}" type="pres">
      <dgm:prSet presAssocID="{A258F261-6929-4CBC-869E-30C55CCC1EC9}" presName="background2" presStyleLbl="node2" presStyleIdx="8" presStyleCnt="13"/>
      <dgm:spPr/>
    </dgm:pt>
    <dgm:pt modelId="{6760FD43-9DEC-477A-B068-7ECF3EBB184D}" type="pres">
      <dgm:prSet presAssocID="{A258F261-6929-4CBC-869E-30C55CCC1EC9}" presName="text2" presStyleLbl="fgAcc2" presStyleIdx="8" presStyleCnt="13" custScaleY="840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BDBD86-DFA4-4AF8-881C-17B0000D59D9}" type="pres">
      <dgm:prSet presAssocID="{A258F261-6929-4CBC-869E-30C55CCC1EC9}" presName="hierChild3" presStyleCnt="0"/>
      <dgm:spPr/>
    </dgm:pt>
    <dgm:pt modelId="{32CDB38A-D77A-4162-A071-4666E44ABF6A}" type="pres">
      <dgm:prSet presAssocID="{1D03AF81-21EB-48B9-88EB-49CA0A478F68}" presName="Name10" presStyleLbl="parChTrans1D2" presStyleIdx="9" presStyleCnt="13"/>
      <dgm:spPr/>
      <dgm:t>
        <a:bodyPr/>
        <a:lstStyle/>
        <a:p>
          <a:endParaRPr lang="en-US"/>
        </a:p>
      </dgm:t>
    </dgm:pt>
    <dgm:pt modelId="{15AC87E2-4A74-4846-B89E-32500A045C80}" type="pres">
      <dgm:prSet presAssocID="{D4201962-2B31-4CBA-ABB3-7180EBF5BE3D}" presName="hierRoot2" presStyleCnt="0"/>
      <dgm:spPr/>
    </dgm:pt>
    <dgm:pt modelId="{03AC9DFA-E2B8-47CF-BFC9-E074E489F9AA}" type="pres">
      <dgm:prSet presAssocID="{D4201962-2B31-4CBA-ABB3-7180EBF5BE3D}" presName="composite2" presStyleCnt="0"/>
      <dgm:spPr/>
    </dgm:pt>
    <dgm:pt modelId="{4E8BF440-0335-4CEF-BA67-7F4EE4B1DD64}" type="pres">
      <dgm:prSet presAssocID="{D4201962-2B31-4CBA-ABB3-7180EBF5BE3D}" presName="background2" presStyleLbl="node2" presStyleIdx="9" presStyleCnt="13"/>
      <dgm:spPr/>
    </dgm:pt>
    <dgm:pt modelId="{AA3A0AA2-FE0C-4E6F-B1DE-22636636733C}" type="pres">
      <dgm:prSet presAssocID="{D4201962-2B31-4CBA-ABB3-7180EBF5BE3D}" presName="text2" presStyleLbl="fgAcc2" presStyleIdx="9" presStyleCnt="13" custScaleY="8480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0FE145-1314-4792-82A8-8EF5ACC722EE}" type="pres">
      <dgm:prSet presAssocID="{D4201962-2B31-4CBA-ABB3-7180EBF5BE3D}" presName="hierChild3" presStyleCnt="0"/>
      <dgm:spPr/>
    </dgm:pt>
    <dgm:pt modelId="{D668B48C-E563-4D2D-B7B2-1EDA0DB12A8E}" type="pres">
      <dgm:prSet presAssocID="{05371895-BD32-4871-A14A-BF48B4CB84B6}" presName="Name10" presStyleLbl="parChTrans1D2" presStyleIdx="10" presStyleCnt="13"/>
      <dgm:spPr/>
      <dgm:t>
        <a:bodyPr/>
        <a:lstStyle/>
        <a:p>
          <a:endParaRPr lang="en-US"/>
        </a:p>
      </dgm:t>
    </dgm:pt>
    <dgm:pt modelId="{F24707C5-72FC-4333-81AF-43B6EDE6D28E}" type="pres">
      <dgm:prSet presAssocID="{77B812E4-D010-4D78-959F-421647E6B16D}" presName="hierRoot2" presStyleCnt="0"/>
      <dgm:spPr/>
    </dgm:pt>
    <dgm:pt modelId="{3A0FA8E4-ED80-4E7C-96DA-C64E47FE4E46}" type="pres">
      <dgm:prSet presAssocID="{77B812E4-D010-4D78-959F-421647E6B16D}" presName="composite2" presStyleCnt="0"/>
      <dgm:spPr/>
    </dgm:pt>
    <dgm:pt modelId="{ED5F91F0-E49A-49E1-A7D9-5287FA267BC7}" type="pres">
      <dgm:prSet presAssocID="{77B812E4-D010-4D78-959F-421647E6B16D}" presName="background2" presStyleLbl="node2" presStyleIdx="10" presStyleCnt="13"/>
      <dgm:spPr/>
    </dgm:pt>
    <dgm:pt modelId="{7A37A6DE-7926-4F25-A013-89F2D4659B93}" type="pres">
      <dgm:prSet presAssocID="{77B812E4-D010-4D78-959F-421647E6B16D}" presName="text2" presStyleLbl="fgAcc2" presStyleIdx="10" presStyleCnt="13" custScaleY="840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2BCC3C-6A9F-4767-B02E-D63A4EE3D40C}" type="pres">
      <dgm:prSet presAssocID="{77B812E4-D010-4D78-959F-421647E6B16D}" presName="hierChild3" presStyleCnt="0"/>
      <dgm:spPr/>
    </dgm:pt>
    <dgm:pt modelId="{F50C04E7-61B3-47E6-9C80-93869B7F12FF}" type="pres">
      <dgm:prSet presAssocID="{F636243D-E785-481E-B123-60EBB1699A3D}" presName="Name10" presStyleLbl="parChTrans1D2" presStyleIdx="11" presStyleCnt="13"/>
      <dgm:spPr/>
      <dgm:t>
        <a:bodyPr/>
        <a:lstStyle/>
        <a:p>
          <a:endParaRPr lang="en-US"/>
        </a:p>
      </dgm:t>
    </dgm:pt>
    <dgm:pt modelId="{6233A680-C415-47F4-AAA0-28C53A2D03EF}" type="pres">
      <dgm:prSet presAssocID="{07AE7BBD-9944-489C-AFC7-35BAA642A836}" presName="hierRoot2" presStyleCnt="0"/>
      <dgm:spPr/>
    </dgm:pt>
    <dgm:pt modelId="{DB517941-2AB3-4608-A85E-BCC886EA487E}" type="pres">
      <dgm:prSet presAssocID="{07AE7BBD-9944-489C-AFC7-35BAA642A836}" presName="composite2" presStyleCnt="0"/>
      <dgm:spPr/>
    </dgm:pt>
    <dgm:pt modelId="{BD9C52F0-0474-49D5-BC73-9877CEA52C15}" type="pres">
      <dgm:prSet presAssocID="{07AE7BBD-9944-489C-AFC7-35BAA642A836}" presName="background2" presStyleLbl="node2" presStyleIdx="11" presStyleCnt="13"/>
      <dgm:spPr/>
    </dgm:pt>
    <dgm:pt modelId="{097DC495-F8E6-4492-BB6C-B9DA126922E9}" type="pres">
      <dgm:prSet presAssocID="{07AE7BBD-9944-489C-AFC7-35BAA642A836}" presName="text2" presStyleLbl="fgAcc2" presStyleIdx="11" presStyleCnt="13" custScaleY="840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450F93-C478-4DB4-A289-44D589C9A52C}" type="pres">
      <dgm:prSet presAssocID="{07AE7BBD-9944-489C-AFC7-35BAA642A836}" presName="hierChild3" presStyleCnt="0"/>
      <dgm:spPr/>
    </dgm:pt>
    <dgm:pt modelId="{9F7E2755-C035-40C3-AE30-EADC215410C2}" type="pres">
      <dgm:prSet presAssocID="{5200D052-02DF-4089-9BC2-AD95A614A720}" presName="Name10" presStyleLbl="parChTrans1D2" presStyleIdx="12" presStyleCnt="13"/>
      <dgm:spPr/>
      <dgm:t>
        <a:bodyPr/>
        <a:lstStyle/>
        <a:p>
          <a:endParaRPr lang="en-US"/>
        </a:p>
      </dgm:t>
    </dgm:pt>
    <dgm:pt modelId="{38AB485B-3728-4015-B7E6-550A1DCC13F5}" type="pres">
      <dgm:prSet presAssocID="{9AB77AB4-AED3-4BA8-9650-3D6DC07EEB5A}" presName="hierRoot2" presStyleCnt="0"/>
      <dgm:spPr/>
    </dgm:pt>
    <dgm:pt modelId="{413339AF-ECFE-4696-A6B3-7E5E01514815}" type="pres">
      <dgm:prSet presAssocID="{9AB77AB4-AED3-4BA8-9650-3D6DC07EEB5A}" presName="composite2" presStyleCnt="0"/>
      <dgm:spPr/>
    </dgm:pt>
    <dgm:pt modelId="{59DE660F-5189-4BF2-AAC9-432F2240DBAE}" type="pres">
      <dgm:prSet presAssocID="{9AB77AB4-AED3-4BA8-9650-3D6DC07EEB5A}" presName="background2" presStyleLbl="node2" presStyleIdx="12" presStyleCnt="13"/>
      <dgm:spPr/>
    </dgm:pt>
    <dgm:pt modelId="{8220F769-FA6E-4E54-BE5B-6432A8804709}" type="pres">
      <dgm:prSet presAssocID="{9AB77AB4-AED3-4BA8-9650-3D6DC07EEB5A}" presName="text2" presStyleLbl="fgAcc2" presStyleIdx="12" presStyleCnt="13" custScaleY="854119" custLinFactNeighborX="4361" custLinFactNeighborY="-108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74064-EF33-4529-8818-B13C7409D5B5}" type="pres">
      <dgm:prSet presAssocID="{9AB77AB4-AED3-4BA8-9650-3D6DC07EEB5A}" presName="hierChild3" presStyleCnt="0"/>
      <dgm:spPr/>
    </dgm:pt>
  </dgm:ptLst>
  <dgm:cxnLst>
    <dgm:cxn modelId="{BF461DE9-79CA-46D3-8E0C-7593F0B188FF}" srcId="{F6D6820E-8BFC-4944-AD92-ACF86F889E32}" destId="{D4201962-2B31-4CBA-ABB3-7180EBF5BE3D}" srcOrd="9" destOrd="0" parTransId="{1D03AF81-21EB-48B9-88EB-49CA0A478F68}" sibTransId="{708483AB-0462-4F86-A00E-38F0F505971B}"/>
    <dgm:cxn modelId="{5B2B91F3-F90E-417F-ACF4-0C761284CFA6}" type="presOf" srcId="{77B812E4-D010-4D78-959F-421647E6B16D}" destId="{7A37A6DE-7926-4F25-A013-89F2D4659B93}" srcOrd="0" destOrd="0" presId="urn:microsoft.com/office/officeart/2005/8/layout/hierarchy1"/>
    <dgm:cxn modelId="{AFBB4067-1299-4D4F-A458-99118769B8A6}" srcId="{F6D6820E-8BFC-4944-AD92-ACF86F889E32}" destId="{CE28F8A6-22D3-409F-B50E-091C91E1B829}" srcOrd="1" destOrd="0" parTransId="{FFEB38DA-BE72-4DB8-9FAC-DBA560C53761}" sibTransId="{474D1C5A-3D53-4A1B-86EC-D93D192EB2FA}"/>
    <dgm:cxn modelId="{C54F89B1-14E2-4552-8A66-465E5117741C}" type="presOf" srcId="{F636243D-E785-481E-B123-60EBB1699A3D}" destId="{F50C04E7-61B3-47E6-9C80-93869B7F12FF}" srcOrd="0" destOrd="0" presId="urn:microsoft.com/office/officeart/2005/8/layout/hierarchy1"/>
    <dgm:cxn modelId="{1800297C-1651-4D0A-A9E8-F25BCF66C11B}" type="presOf" srcId="{4D88DF5E-8276-45F7-A7DA-EAA863B22419}" destId="{9F7749A7-3B50-4B16-87D1-221876061DE5}" srcOrd="0" destOrd="0" presId="urn:microsoft.com/office/officeart/2005/8/layout/hierarchy1"/>
    <dgm:cxn modelId="{0C8AC808-8A1A-4310-903A-461D9BE13927}" type="presOf" srcId="{4D2D832C-E332-4988-826C-DE2055422CA0}" destId="{C0B4EBA9-EF05-4925-8737-F9B16305F1DD}" srcOrd="0" destOrd="0" presId="urn:microsoft.com/office/officeart/2005/8/layout/hierarchy1"/>
    <dgm:cxn modelId="{A359B872-2A55-41CB-BBBE-5BE1809BB5BE}" type="presOf" srcId="{1D03AF81-21EB-48B9-88EB-49CA0A478F68}" destId="{32CDB38A-D77A-4162-A071-4666E44ABF6A}" srcOrd="0" destOrd="0" presId="urn:microsoft.com/office/officeart/2005/8/layout/hierarchy1"/>
    <dgm:cxn modelId="{BB7A0DD6-61C8-4E87-9AF8-0C57FD3DC1BD}" type="presOf" srcId="{D4201962-2B31-4CBA-ABB3-7180EBF5BE3D}" destId="{AA3A0AA2-FE0C-4E6F-B1DE-22636636733C}" srcOrd="0" destOrd="0" presId="urn:microsoft.com/office/officeart/2005/8/layout/hierarchy1"/>
    <dgm:cxn modelId="{DD67C36F-A42F-4C7E-9252-E0CA7EEB1D28}" srcId="{4D88DF5E-8276-45F7-A7DA-EAA863B22419}" destId="{F6D6820E-8BFC-4944-AD92-ACF86F889E32}" srcOrd="0" destOrd="0" parTransId="{59BC5048-982B-482B-8BEC-473AF2D6FFCF}" sibTransId="{3D618BCF-A3FB-49F5-956A-08191A4AB98F}"/>
    <dgm:cxn modelId="{334560C2-D0D3-4AB4-9493-4FBCE73DB06C}" type="presOf" srcId="{CE28F8A6-22D3-409F-B50E-091C91E1B829}" destId="{72EA1E6D-BB34-499F-BC93-D55891739B4D}" srcOrd="0" destOrd="0" presId="urn:microsoft.com/office/officeart/2005/8/layout/hierarchy1"/>
    <dgm:cxn modelId="{1F8AEADE-FA6E-40E7-BD5B-790FD2F9D57C}" type="presOf" srcId="{5200D052-02DF-4089-9BC2-AD95A614A720}" destId="{9F7E2755-C035-40C3-AE30-EADC215410C2}" srcOrd="0" destOrd="0" presId="urn:microsoft.com/office/officeart/2005/8/layout/hierarchy1"/>
    <dgm:cxn modelId="{1E48E646-12CA-4402-BA08-9E34B00EBCD6}" type="presOf" srcId="{B3FD7298-A879-4D43-A899-110588B5A6BC}" destId="{95D56ABA-73A2-456E-A6EA-6A25B75962E9}" srcOrd="0" destOrd="0" presId="urn:microsoft.com/office/officeart/2005/8/layout/hierarchy1"/>
    <dgm:cxn modelId="{0A4FF9D5-3781-4D5A-9A1A-3C17E102C7CF}" srcId="{F6D6820E-8BFC-4944-AD92-ACF86F889E32}" destId="{77B812E4-D010-4D78-959F-421647E6B16D}" srcOrd="10" destOrd="0" parTransId="{05371895-BD32-4871-A14A-BF48B4CB84B6}" sibTransId="{2AF081FC-FAC3-4685-BDB4-BBB374AA1DE8}"/>
    <dgm:cxn modelId="{EDDA810F-80C8-4B35-A91F-80A6AAC6A96C}" srcId="{F6D6820E-8BFC-4944-AD92-ACF86F889E32}" destId="{19D63ABE-8E31-491E-8758-A2E9C74F5C7B}" srcOrd="2" destOrd="0" parTransId="{B3FD7298-A879-4D43-A899-110588B5A6BC}" sibTransId="{6E736CE7-53CA-414E-8BF9-37A5914E7608}"/>
    <dgm:cxn modelId="{BD450BEA-DC4E-462C-A70F-8B78A3ACA648}" srcId="{F6D6820E-8BFC-4944-AD92-ACF86F889E32}" destId="{6DECF865-6B30-4B7E-B84E-461AD3A48044}" srcOrd="4" destOrd="0" parTransId="{4D2D832C-E332-4988-826C-DE2055422CA0}" sibTransId="{01EE4069-B7A1-429B-9A76-5401683D07EB}"/>
    <dgm:cxn modelId="{195AA8D5-6FF3-43B1-BAB9-EFCF43AC2BCD}" type="presOf" srcId="{05371895-BD32-4871-A14A-BF48B4CB84B6}" destId="{D668B48C-E563-4D2D-B7B2-1EDA0DB12A8E}" srcOrd="0" destOrd="0" presId="urn:microsoft.com/office/officeart/2005/8/layout/hierarchy1"/>
    <dgm:cxn modelId="{C56B2FA5-296B-4C85-BAB0-1F1B30437278}" type="presOf" srcId="{72D0ECF0-17B6-4CF2-8680-CBE92BE5682D}" destId="{6FA0E943-FEBE-4FD2-869A-D34301ECC253}" srcOrd="0" destOrd="0" presId="urn:microsoft.com/office/officeart/2005/8/layout/hierarchy1"/>
    <dgm:cxn modelId="{CBE9DF6A-C3F3-429C-8984-C52762321E1A}" srcId="{F6D6820E-8BFC-4944-AD92-ACF86F889E32}" destId="{A258F261-6929-4CBC-869E-30C55CCC1EC9}" srcOrd="8" destOrd="0" parTransId="{148F9933-FD2B-4A79-8F8F-6F840A0EEE75}" sibTransId="{1F840F2C-9FF9-4869-8978-937921E32B70}"/>
    <dgm:cxn modelId="{0974897D-C0FC-436A-B259-7E7E1DEC3FCD}" srcId="{F6D6820E-8BFC-4944-AD92-ACF86F889E32}" destId="{D81EA117-5049-466B-8C56-11213DDC5DBB}" srcOrd="7" destOrd="0" parTransId="{EEBA4B23-6052-4D88-94C8-9046358EB6BF}" sibTransId="{6A926695-E0E1-4907-B856-2E2A4063A095}"/>
    <dgm:cxn modelId="{7792E444-C817-4883-8DFA-6971F6281396}" type="presOf" srcId="{6DECF865-6B30-4B7E-B84E-461AD3A48044}" destId="{CA64F48D-84D9-48B0-8629-0F6E4FD0547D}" srcOrd="0" destOrd="0" presId="urn:microsoft.com/office/officeart/2005/8/layout/hierarchy1"/>
    <dgm:cxn modelId="{AB6B03F8-7FD1-4372-9975-B3523C7D0E31}" type="presOf" srcId="{31B44C43-9993-4E79-A968-5E5997340BE7}" destId="{796B13EE-9F00-4BC4-A789-D350F66E6523}" srcOrd="0" destOrd="0" presId="urn:microsoft.com/office/officeart/2005/8/layout/hierarchy1"/>
    <dgm:cxn modelId="{6AAEB1AE-7103-4711-B58A-74D1E62E66C6}" type="presOf" srcId="{9AB77AB4-AED3-4BA8-9650-3D6DC07EEB5A}" destId="{8220F769-FA6E-4E54-BE5B-6432A8804709}" srcOrd="0" destOrd="0" presId="urn:microsoft.com/office/officeart/2005/8/layout/hierarchy1"/>
    <dgm:cxn modelId="{08B699EC-5A59-45BB-B670-14B06CF960E8}" type="presOf" srcId="{45AA243B-2B78-469A-9E8B-E194938710A2}" destId="{EB6EB758-3702-43C3-9F91-D3AC193927C9}" srcOrd="0" destOrd="0" presId="urn:microsoft.com/office/officeart/2005/8/layout/hierarchy1"/>
    <dgm:cxn modelId="{614808C1-2B63-4B17-A6E2-B2C31BD50BFF}" type="presOf" srcId="{D81EA117-5049-466B-8C56-11213DDC5DBB}" destId="{6B7E4720-5C42-4B4D-BDD6-5D1C7D60C7CE}" srcOrd="0" destOrd="0" presId="urn:microsoft.com/office/officeart/2005/8/layout/hierarchy1"/>
    <dgm:cxn modelId="{813B3BDB-8C70-4406-AFC3-7B28884D4232}" type="presOf" srcId="{A258F261-6929-4CBC-869E-30C55CCC1EC9}" destId="{6760FD43-9DEC-477A-B068-7ECF3EBB184D}" srcOrd="0" destOrd="0" presId="urn:microsoft.com/office/officeart/2005/8/layout/hierarchy1"/>
    <dgm:cxn modelId="{A64230BA-DB03-4EB2-AAAA-F004B86C505B}" type="presOf" srcId="{FFEB38DA-BE72-4DB8-9FAC-DBA560C53761}" destId="{49223FB1-60A4-4219-9837-432E3B78EBF4}" srcOrd="0" destOrd="0" presId="urn:microsoft.com/office/officeart/2005/8/layout/hierarchy1"/>
    <dgm:cxn modelId="{CBD1448C-F800-41F7-BEA0-9E793CF4A3B3}" type="presOf" srcId="{048D695B-BC7F-4346-9D45-07BA1C9D4332}" destId="{B5720497-F1B6-4405-AE30-0DFC07C80A1F}" srcOrd="0" destOrd="0" presId="urn:microsoft.com/office/officeart/2005/8/layout/hierarchy1"/>
    <dgm:cxn modelId="{48F43A89-3063-4B97-B547-497167F919A6}" srcId="{F6D6820E-8BFC-4944-AD92-ACF86F889E32}" destId="{3D8E90AE-6F26-4956-8B0A-D766BB35C973}" srcOrd="5" destOrd="0" parTransId="{72D0ECF0-17B6-4CF2-8680-CBE92BE5682D}" sibTransId="{113653DC-0DD8-44C4-B602-3DC1FAFD9D06}"/>
    <dgm:cxn modelId="{6EA35892-ECF3-4F4E-9E31-7F62692137D6}" type="presOf" srcId="{29A150E6-8E5D-4EAE-B921-89AD87449323}" destId="{A89C13C2-6BEB-4319-ACE0-E22F53CA70DF}" srcOrd="0" destOrd="0" presId="urn:microsoft.com/office/officeart/2005/8/layout/hierarchy1"/>
    <dgm:cxn modelId="{2053D36C-168C-4E7E-96BC-356236369DF5}" srcId="{F6D6820E-8BFC-4944-AD92-ACF86F889E32}" destId="{048D695B-BC7F-4346-9D45-07BA1C9D4332}" srcOrd="0" destOrd="0" parTransId="{29A150E6-8E5D-4EAE-B921-89AD87449323}" sibTransId="{06A0BC4A-D594-40D0-8334-3B172FD4B0C1}"/>
    <dgm:cxn modelId="{153DCF12-2E03-4705-B411-0EF721D4E129}" srcId="{F6D6820E-8BFC-4944-AD92-ACF86F889E32}" destId="{9AB77AB4-AED3-4BA8-9650-3D6DC07EEB5A}" srcOrd="12" destOrd="0" parTransId="{5200D052-02DF-4089-9BC2-AD95A614A720}" sibTransId="{C26155C2-0200-454A-90D6-BB71486C15AA}"/>
    <dgm:cxn modelId="{EFE4FECD-3D90-4696-85BE-C9A13017A3B7}" type="presOf" srcId="{4E386FAE-2267-4F22-AD0F-D77C77CF5D95}" destId="{29F06198-AAD6-4584-9000-8BA155101F70}" srcOrd="0" destOrd="0" presId="urn:microsoft.com/office/officeart/2005/8/layout/hierarchy1"/>
    <dgm:cxn modelId="{68E4D1C3-1E9F-4743-97A6-6B648EC3AAE9}" type="presOf" srcId="{3D8E90AE-6F26-4956-8B0A-D766BB35C973}" destId="{92ABE614-647C-4AD6-BA0F-26A15607AE88}" srcOrd="0" destOrd="0" presId="urn:microsoft.com/office/officeart/2005/8/layout/hierarchy1"/>
    <dgm:cxn modelId="{61A3DF17-242F-4F5F-988C-43808B43D38E}" srcId="{F6D6820E-8BFC-4944-AD92-ACF86F889E32}" destId="{45AA243B-2B78-469A-9E8B-E194938710A2}" srcOrd="3" destOrd="0" parTransId="{31B44C43-9993-4E79-A968-5E5997340BE7}" sibTransId="{A1DA6426-661B-4903-AB03-10FA969EF135}"/>
    <dgm:cxn modelId="{7D2073AB-0592-4488-91EC-3864296CE86E}" type="presOf" srcId="{8C5CBA29-958A-4FB5-A02C-808ABD66D3F7}" destId="{2A60DEC4-8ABD-44D9-9899-F55125E2610E}" srcOrd="0" destOrd="0" presId="urn:microsoft.com/office/officeart/2005/8/layout/hierarchy1"/>
    <dgm:cxn modelId="{218811FB-6FE0-4819-8964-2281A8F57C23}" type="presOf" srcId="{07AE7BBD-9944-489C-AFC7-35BAA642A836}" destId="{097DC495-F8E6-4492-BB6C-B9DA126922E9}" srcOrd="0" destOrd="0" presId="urn:microsoft.com/office/officeart/2005/8/layout/hierarchy1"/>
    <dgm:cxn modelId="{387FC33B-A5CD-4A60-BCB4-E02223A67F5E}" srcId="{F6D6820E-8BFC-4944-AD92-ACF86F889E32}" destId="{8C5CBA29-958A-4FB5-A02C-808ABD66D3F7}" srcOrd="6" destOrd="0" parTransId="{4E386FAE-2267-4F22-AD0F-D77C77CF5D95}" sibTransId="{79A720DA-210B-496E-9480-EACA1F16E7F2}"/>
    <dgm:cxn modelId="{D39B9042-6290-4344-A17C-689A0687869B}" type="presOf" srcId="{19D63ABE-8E31-491E-8758-A2E9C74F5C7B}" destId="{8519CACC-6A0E-47E8-ACDA-50F641565570}" srcOrd="0" destOrd="0" presId="urn:microsoft.com/office/officeart/2005/8/layout/hierarchy1"/>
    <dgm:cxn modelId="{1DD2B7C3-C54C-49FD-A049-33964F52A7F1}" type="presOf" srcId="{148F9933-FD2B-4A79-8F8F-6F840A0EEE75}" destId="{DCCDB9FC-4784-49B4-9654-0E978DFD5F80}" srcOrd="0" destOrd="0" presId="urn:microsoft.com/office/officeart/2005/8/layout/hierarchy1"/>
    <dgm:cxn modelId="{AFE9D755-594E-44EB-B2EA-6688B56597E3}" type="presOf" srcId="{EEBA4B23-6052-4D88-94C8-9046358EB6BF}" destId="{50E7DCCF-CB26-4B2D-98B8-2FECD738CE45}" srcOrd="0" destOrd="0" presId="urn:microsoft.com/office/officeart/2005/8/layout/hierarchy1"/>
    <dgm:cxn modelId="{351348DA-1FF0-44B3-B449-106D86D3BC2C}" srcId="{F6D6820E-8BFC-4944-AD92-ACF86F889E32}" destId="{07AE7BBD-9944-489C-AFC7-35BAA642A836}" srcOrd="11" destOrd="0" parTransId="{F636243D-E785-481E-B123-60EBB1699A3D}" sibTransId="{E93B4841-C245-4FB0-ADCE-588DFE981B89}"/>
    <dgm:cxn modelId="{3D78D6F1-D911-4B51-8DF4-6A66E7599716}" type="presOf" srcId="{F6D6820E-8BFC-4944-AD92-ACF86F889E32}" destId="{E5B8A69B-9942-4131-A52B-6995097CD80B}" srcOrd="0" destOrd="0" presId="urn:microsoft.com/office/officeart/2005/8/layout/hierarchy1"/>
    <dgm:cxn modelId="{598C2601-952D-4A47-9D37-12B341F9E079}" type="presParOf" srcId="{9F7749A7-3B50-4B16-87D1-221876061DE5}" destId="{1148BD3B-27DC-470C-B00E-D74D32AD06C2}" srcOrd="0" destOrd="0" presId="urn:microsoft.com/office/officeart/2005/8/layout/hierarchy1"/>
    <dgm:cxn modelId="{54D41558-24A7-4CE7-8500-497C6600BD7E}" type="presParOf" srcId="{1148BD3B-27DC-470C-B00E-D74D32AD06C2}" destId="{8A44F26E-C001-4FDF-8168-D91BF3ACF110}" srcOrd="0" destOrd="0" presId="urn:microsoft.com/office/officeart/2005/8/layout/hierarchy1"/>
    <dgm:cxn modelId="{BC25A8BA-E563-4028-9F56-FA622CF25EF4}" type="presParOf" srcId="{8A44F26E-C001-4FDF-8168-D91BF3ACF110}" destId="{00B1D801-43AB-4CF6-907A-AAAEF6370158}" srcOrd="0" destOrd="0" presId="urn:microsoft.com/office/officeart/2005/8/layout/hierarchy1"/>
    <dgm:cxn modelId="{29928892-75DA-4331-AAD9-976A070F98C3}" type="presParOf" srcId="{8A44F26E-C001-4FDF-8168-D91BF3ACF110}" destId="{E5B8A69B-9942-4131-A52B-6995097CD80B}" srcOrd="1" destOrd="0" presId="urn:microsoft.com/office/officeart/2005/8/layout/hierarchy1"/>
    <dgm:cxn modelId="{C2C1214D-BC19-4337-9F65-C9149970F526}" type="presParOf" srcId="{1148BD3B-27DC-470C-B00E-D74D32AD06C2}" destId="{4695D7B5-E197-4909-8B64-B913F87541C5}" srcOrd="1" destOrd="0" presId="urn:microsoft.com/office/officeart/2005/8/layout/hierarchy1"/>
    <dgm:cxn modelId="{F33369B3-504B-489A-9DC7-8FB7CE2885E7}" type="presParOf" srcId="{4695D7B5-E197-4909-8B64-B913F87541C5}" destId="{A89C13C2-6BEB-4319-ACE0-E22F53CA70DF}" srcOrd="0" destOrd="0" presId="urn:microsoft.com/office/officeart/2005/8/layout/hierarchy1"/>
    <dgm:cxn modelId="{F37FB3D8-2719-4402-86C3-1B621BE3B2C6}" type="presParOf" srcId="{4695D7B5-E197-4909-8B64-B913F87541C5}" destId="{09B6E5DE-7382-471E-8005-1ACC54F42AD2}" srcOrd="1" destOrd="0" presId="urn:microsoft.com/office/officeart/2005/8/layout/hierarchy1"/>
    <dgm:cxn modelId="{50D221DE-1002-4A15-9755-62EFD2C6D1CD}" type="presParOf" srcId="{09B6E5DE-7382-471E-8005-1ACC54F42AD2}" destId="{4B21B9C0-8124-47AC-95D1-5DA674B0FBDA}" srcOrd="0" destOrd="0" presId="urn:microsoft.com/office/officeart/2005/8/layout/hierarchy1"/>
    <dgm:cxn modelId="{871D9300-88E1-4CAD-A7B2-813BFB537430}" type="presParOf" srcId="{4B21B9C0-8124-47AC-95D1-5DA674B0FBDA}" destId="{46452CBC-F69A-4DE0-8ACF-7BD8DA2B6519}" srcOrd="0" destOrd="0" presId="urn:microsoft.com/office/officeart/2005/8/layout/hierarchy1"/>
    <dgm:cxn modelId="{091ED7CA-EC7E-476B-8409-3FA14702D1D7}" type="presParOf" srcId="{4B21B9C0-8124-47AC-95D1-5DA674B0FBDA}" destId="{B5720497-F1B6-4405-AE30-0DFC07C80A1F}" srcOrd="1" destOrd="0" presId="urn:microsoft.com/office/officeart/2005/8/layout/hierarchy1"/>
    <dgm:cxn modelId="{2353B031-824F-4DB5-B22C-A51D245F07FE}" type="presParOf" srcId="{09B6E5DE-7382-471E-8005-1ACC54F42AD2}" destId="{BFEB085C-FC77-4368-B788-05E7418FF330}" srcOrd="1" destOrd="0" presId="urn:microsoft.com/office/officeart/2005/8/layout/hierarchy1"/>
    <dgm:cxn modelId="{36A945A3-5AF5-4CC6-99BD-0AEE05041A60}" type="presParOf" srcId="{4695D7B5-E197-4909-8B64-B913F87541C5}" destId="{49223FB1-60A4-4219-9837-432E3B78EBF4}" srcOrd="2" destOrd="0" presId="urn:microsoft.com/office/officeart/2005/8/layout/hierarchy1"/>
    <dgm:cxn modelId="{3DBEEB9C-A5C2-42C0-9BC1-ED52E391768A}" type="presParOf" srcId="{4695D7B5-E197-4909-8B64-B913F87541C5}" destId="{88991A3A-65F2-4BD1-A657-19708DD062B9}" srcOrd="3" destOrd="0" presId="urn:microsoft.com/office/officeart/2005/8/layout/hierarchy1"/>
    <dgm:cxn modelId="{D8C4A096-C421-4410-A988-EE93F0DBECD7}" type="presParOf" srcId="{88991A3A-65F2-4BD1-A657-19708DD062B9}" destId="{4343CC57-E961-4DEB-B34D-65C6380E541B}" srcOrd="0" destOrd="0" presId="urn:microsoft.com/office/officeart/2005/8/layout/hierarchy1"/>
    <dgm:cxn modelId="{05E77E21-4FCA-4489-8DAC-D3D894D7BBDE}" type="presParOf" srcId="{4343CC57-E961-4DEB-B34D-65C6380E541B}" destId="{319C4701-3ED2-43F9-848A-3AB2B4DD4A17}" srcOrd="0" destOrd="0" presId="urn:microsoft.com/office/officeart/2005/8/layout/hierarchy1"/>
    <dgm:cxn modelId="{B7DA668A-5515-4661-9D99-7FA487B72552}" type="presParOf" srcId="{4343CC57-E961-4DEB-B34D-65C6380E541B}" destId="{72EA1E6D-BB34-499F-BC93-D55891739B4D}" srcOrd="1" destOrd="0" presId="urn:microsoft.com/office/officeart/2005/8/layout/hierarchy1"/>
    <dgm:cxn modelId="{8AC83883-431C-45B5-958F-51C30C8B6B1B}" type="presParOf" srcId="{88991A3A-65F2-4BD1-A657-19708DD062B9}" destId="{351653A4-9FF7-4046-8B20-AF4A9F753E5F}" srcOrd="1" destOrd="0" presId="urn:microsoft.com/office/officeart/2005/8/layout/hierarchy1"/>
    <dgm:cxn modelId="{EAE55A50-A3CB-4BCB-9EF2-6A23D7B04BF2}" type="presParOf" srcId="{4695D7B5-E197-4909-8B64-B913F87541C5}" destId="{95D56ABA-73A2-456E-A6EA-6A25B75962E9}" srcOrd="4" destOrd="0" presId="urn:microsoft.com/office/officeart/2005/8/layout/hierarchy1"/>
    <dgm:cxn modelId="{A4C0661A-0716-4552-A909-D46191854D03}" type="presParOf" srcId="{4695D7B5-E197-4909-8B64-B913F87541C5}" destId="{0F8A17C0-213D-4A2C-9889-7211AD93238C}" srcOrd="5" destOrd="0" presId="urn:microsoft.com/office/officeart/2005/8/layout/hierarchy1"/>
    <dgm:cxn modelId="{CE77588E-09C0-482B-973B-2B500DF37E2C}" type="presParOf" srcId="{0F8A17C0-213D-4A2C-9889-7211AD93238C}" destId="{DB81D32F-6216-42A3-A3BE-3100E3EFE163}" srcOrd="0" destOrd="0" presId="urn:microsoft.com/office/officeart/2005/8/layout/hierarchy1"/>
    <dgm:cxn modelId="{2C65B49A-4099-43D4-A059-55D09086873D}" type="presParOf" srcId="{DB81D32F-6216-42A3-A3BE-3100E3EFE163}" destId="{F9096824-A085-4792-AE62-F2F748D494C5}" srcOrd="0" destOrd="0" presId="urn:microsoft.com/office/officeart/2005/8/layout/hierarchy1"/>
    <dgm:cxn modelId="{128D6668-05DA-40A8-86AD-09D4676B6AAC}" type="presParOf" srcId="{DB81D32F-6216-42A3-A3BE-3100E3EFE163}" destId="{8519CACC-6A0E-47E8-ACDA-50F641565570}" srcOrd="1" destOrd="0" presId="urn:microsoft.com/office/officeart/2005/8/layout/hierarchy1"/>
    <dgm:cxn modelId="{5E6989F3-30A8-4469-95E8-6C12751B9392}" type="presParOf" srcId="{0F8A17C0-213D-4A2C-9889-7211AD93238C}" destId="{5AFF3E3D-967B-44CA-A4AB-41CABE6AC32F}" srcOrd="1" destOrd="0" presId="urn:microsoft.com/office/officeart/2005/8/layout/hierarchy1"/>
    <dgm:cxn modelId="{4EA6081E-0B40-4B6D-AEB4-F2A0A17DBC79}" type="presParOf" srcId="{4695D7B5-E197-4909-8B64-B913F87541C5}" destId="{796B13EE-9F00-4BC4-A789-D350F66E6523}" srcOrd="6" destOrd="0" presId="urn:microsoft.com/office/officeart/2005/8/layout/hierarchy1"/>
    <dgm:cxn modelId="{827D5758-E761-4B11-9A95-976C9493DD7A}" type="presParOf" srcId="{4695D7B5-E197-4909-8B64-B913F87541C5}" destId="{A7DE0343-D2CF-44FB-8868-497ABCAD0B33}" srcOrd="7" destOrd="0" presId="urn:microsoft.com/office/officeart/2005/8/layout/hierarchy1"/>
    <dgm:cxn modelId="{47CB5A01-D540-4439-BFFE-3DF34E3207FA}" type="presParOf" srcId="{A7DE0343-D2CF-44FB-8868-497ABCAD0B33}" destId="{A93B550D-FA90-498F-9714-30DCB7571585}" srcOrd="0" destOrd="0" presId="urn:microsoft.com/office/officeart/2005/8/layout/hierarchy1"/>
    <dgm:cxn modelId="{5D4C0246-CE56-4BE9-99A9-72D880CA45C0}" type="presParOf" srcId="{A93B550D-FA90-498F-9714-30DCB7571585}" destId="{B86AE10D-36EA-477C-AF0B-0BD8A7839317}" srcOrd="0" destOrd="0" presId="urn:microsoft.com/office/officeart/2005/8/layout/hierarchy1"/>
    <dgm:cxn modelId="{6C7C9766-49CA-4533-B73A-90216C65071C}" type="presParOf" srcId="{A93B550D-FA90-498F-9714-30DCB7571585}" destId="{EB6EB758-3702-43C3-9F91-D3AC193927C9}" srcOrd="1" destOrd="0" presId="urn:microsoft.com/office/officeart/2005/8/layout/hierarchy1"/>
    <dgm:cxn modelId="{5004A925-3FB9-4A22-BBA4-18B9ED33FD91}" type="presParOf" srcId="{A7DE0343-D2CF-44FB-8868-497ABCAD0B33}" destId="{D579D3DF-9C1C-4E86-B93F-33EB06BF4200}" srcOrd="1" destOrd="0" presId="urn:microsoft.com/office/officeart/2005/8/layout/hierarchy1"/>
    <dgm:cxn modelId="{BE580FEB-2E03-46E4-A10C-1D9952D24766}" type="presParOf" srcId="{4695D7B5-E197-4909-8B64-B913F87541C5}" destId="{C0B4EBA9-EF05-4925-8737-F9B16305F1DD}" srcOrd="8" destOrd="0" presId="urn:microsoft.com/office/officeart/2005/8/layout/hierarchy1"/>
    <dgm:cxn modelId="{ADF4B4BB-684B-4FA2-9986-716AF8152205}" type="presParOf" srcId="{4695D7B5-E197-4909-8B64-B913F87541C5}" destId="{BEC04179-3E7A-446B-9FE6-23E7C9F7BEE5}" srcOrd="9" destOrd="0" presId="urn:microsoft.com/office/officeart/2005/8/layout/hierarchy1"/>
    <dgm:cxn modelId="{7CE8A6B0-6D43-474C-A128-6F238422B173}" type="presParOf" srcId="{BEC04179-3E7A-446B-9FE6-23E7C9F7BEE5}" destId="{38750E4E-86A0-4866-9F2A-004ABCD7EB55}" srcOrd="0" destOrd="0" presId="urn:microsoft.com/office/officeart/2005/8/layout/hierarchy1"/>
    <dgm:cxn modelId="{7FD32C27-2100-456D-A005-6FCF8E09A236}" type="presParOf" srcId="{38750E4E-86A0-4866-9F2A-004ABCD7EB55}" destId="{C93DD76C-FA96-4BE0-B2C7-AC411999D275}" srcOrd="0" destOrd="0" presId="urn:microsoft.com/office/officeart/2005/8/layout/hierarchy1"/>
    <dgm:cxn modelId="{DE7A63C3-76D8-4231-B005-4646D1332049}" type="presParOf" srcId="{38750E4E-86A0-4866-9F2A-004ABCD7EB55}" destId="{CA64F48D-84D9-48B0-8629-0F6E4FD0547D}" srcOrd="1" destOrd="0" presId="urn:microsoft.com/office/officeart/2005/8/layout/hierarchy1"/>
    <dgm:cxn modelId="{F6EA92B4-6C30-4CFA-81F1-9035FA65871D}" type="presParOf" srcId="{BEC04179-3E7A-446B-9FE6-23E7C9F7BEE5}" destId="{12F5FA62-DE15-4416-8596-A8736814A564}" srcOrd="1" destOrd="0" presId="urn:microsoft.com/office/officeart/2005/8/layout/hierarchy1"/>
    <dgm:cxn modelId="{F9AAD837-6D62-4E1B-819D-4F69BE2559F0}" type="presParOf" srcId="{4695D7B5-E197-4909-8B64-B913F87541C5}" destId="{6FA0E943-FEBE-4FD2-869A-D34301ECC253}" srcOrd="10" destOrd="0" presId="urn:microsoft.com/office/officeart/2005/8/layout/hierarchy1"/>
    <dgm:cxn modelId="{A8BF1382-CB23-483E-98DA-BBE412B2AB98}" type="presParOf" srcId="{4695D7B5-E197-4909-8B64-B913F87541C5}" destId="{36D858CB-8535-4884-9DCD-2A285B5259B5}" srcOrd="11" destOrd="0" presId="urn:microsoft.com/office/officeart/2005/8/layout/hierarchy1"/>
    <dgm:cxn modelId="{F530407C-ECE3-4D55-9BC1-7B7DCDE00BAD}" type="presParOf" srcId="{36D858CB-8535-4884-9DCD-2A285B5259B5}" destId="{E99A3406-C352-4E84-B90D-79D3EBE8A08A}" srcOrd="0" destOrd="0" presId="urn:microsoft.com/office/officeart/2005/8/layout/hierarchy1"/>
    <dgm:cxn modelId="{AB62ACF0-347C-47BA-BAA9-F123F6DC62AE}" type="presParOf" srcId="{E99A3406-C352-4E84-B90D-79D3EBE8A08A}" destId="{7DB7DEC9-F690-44D1-8594-8F2B44537463}" srcOrd="0" destOrd="0" presId="urn:microsoft.com/office/officeart/2005/8/layout/hierarchy1"/>
    <dgm:cxn modelId="{4794A5A8-0BB0-4786-BD1B-36FD19316364}" type="presParOf" srcId="{E99A3406-C352-4E84-B90D-79D3EBE8A08A}" destId="{92ABE614-647C-4AD6-BA0F-26A15607AE88}" srcOrd="1" destOrd="0" presId="urn:microsoft.com/office/officeart/2005/8/layout/hierarchy1"/>
    <dgm:cxn modelId="{41A7A2CD-6F77-47E7-861D-3A048D3F7F3F}" type="presParOf" srcId="{36D858CB-8535-4884-9DCD-2A285B5259B5}" destId="{7094C7AB-B6BF-4365-AA94-51C0F0707C99}" srcOrd="1" destOrd="0" presId="urn:microsoft.com/office/officeart/2005/8/layout/hierarchy1"/>
    <dgm:cxn modelId="{5F84DB23-0F37-464D-8460-496D8A8171C5}" type="presParOf" srcId="{4695D7B5-E197-4909-8B64-B913F87541C5}" destId="{29F06198-AAD6-4584-9000-8BA155101F70}" srcOrd="12" destOrd="0" presId="urn:microsoft.com/office/officeart/2005/8/layout/hierarchy1"/>
    <dgm:cxn modelId="{5E8C16A0-F5E4-4BF5-8B08-6CC2A908F60B}" type="presParOf" srcId="{4695D7B5-E197-4909-8B64-B913F87541C5}" destId="{8C521358-F5F1-4000-B029-B815F86282DB}" srcOrd="13" destOrd="0" presId="urn:microsoft.com/office/officeart/2005/8/layout/hierarchy1"/>
    <dgm:cxn modelId="{B1CCBCC0-04D6-41F3-9170-82C6BE3FBE60}" type="presParOf" srcId="{8C521358-F5F1-4000-B029-B815F86282DB}" destId="{5A195052-396D-4083-8837-EF5AF3A7A122}" srcOrd="0" destOrd="0" presId="urn:microsoft.com/office/officeart/2005/8/layout/hierarchy1"/>
    <dgm:cxn modelId="{23A41A27-7672-4E89-8C68-9427B4002AD5}" type="presParOf" srcId="{5A195052-396D-4083-8837-EF5AF3A7A122}" destId="{0B0539FA-C244-4891-AE85-01BFCFC7EF1C}" srcOrd="0" destOrd="0" presId="urn:microsoft.com/office/officeart/2005/8/layout/hierarchy1"/>
    <dgm:cxn modelId="{6195B8C4-7A9A-4180-8176-C5DF656D5DD4}" type="presParOf" srcId="{5A195052-396D-4083-8837-EF5AF3A7A122}" destId="{2A60DEC4-8ABD-44D9-9899-F55125E2610E}" srcOrd="1" destOrd="0" presId="urn:microsoft.com/office/officeart/2005/8/layout/hierarchy1"/>
    <dgm:cxn modelId="{790057AE-DF5A-442C-83B9-A2E59603E733}" type="presParOf" srcId="{8C521358-F5F1-4000-B029-B815F86282DB}" destId="{23EE75DA-149B-4E26-93AD-24BECE73CDDA}" srcOrd="1" destOrd="0" presId="urn:microsoft.com/office/officeart/2005/8/layout/hierarchy1"/>
    <dgm:cxn modelId="{713C7635-D8B6-4799-BF22-7A623EBFC046}" type="presParOf" srcId="{4695D7B5-E197-4909-8B64-B913F87541C5}" destId="{50E7DCCF-CB26-4B2D-98B8-2FECD738CE45}" srcOrd="14" destOrd="0" presId="urn:microsoft.com/office/officeart/2005/8/layout/hierarchy1"/>
    <dgm:cxn modelId="{109BADE6-466E-4C5C-A833-3C8514C09EA6}" type="presParOf" srcId="{4695D7B5-E197-4909-8B64-B913F87541C5}" destId="{ABC42C14-9CA4-4128-A286-B638969EA2F3}" srcOrd="15" destOrd="0" presId="urn:microsoft.com/office/officeart/2005/8/layout/hierarchy1"/>
    <dgm:cxn modelId="{E652F748-E93B-4F2A-AE14-C51AC9E8BD68}" type="presParOf" srcId="{ABC42C14-9CA4-4128-A286-B638969EA2F3}" destId="{DAC9F72C-0434-4AEA-A513-7D872B8360DB}" srcOrd="0" destOrd="0" presId="urn:microsoft.com/office/officeart/2005/8/layout/hierarchy1"/>
    <dgm:cxn modelId="{F647604F-2BBB-48C5-94E6-8A66685DE8C2}" type="presParOf" srcId="{DAC9F72C-0434-4AEA-A513-7D872B8360DB}" destId="{F74421D7-2435-4468-AF60-F74FDB62DE00}" srcOrd="0" destOrd="0" presId="urn:microsoft.com/office/officeart/2005/8/layout/hierarchy1"/>
    <dgm:cxn modelId="{84A59D29-B7AB-4B36-A69C-D811DFA3E82C}" type="presParOf" srcId="{DAC9F72C-0434-4AEA-A513-7D872B8360DB}" destId="{6B7E4720-5C42-4B4D-BDD6-5D1C7D60C7CE}" srcOrd="1" destOrd="0" presId="urn:microsoft.com/office/officeart/2005/8/layout/hierarchy1"/>
    <dgm:cxn modelId="{52521711-40E4-4E39-991F-620724327BC5}" type="presParOf" srcId="{ABC42C14-9CA4-4128-A286-B638969EA2F3}" destId="{5E2C7979-9011-49FB-AA8E-70B6F60C584B}" srcOrd="1" destOrd="0" presId="urn:microsoft.com/office/officeart/2005/8/layout/hierarchy1"/>
    <dgm:cxn modelId="{A2738767-068F-415D-841C-C76C274D7F4D}" type="presParOf" srcId="{4695D7B5-E197-4909-8B64-B913F87541C5}" destId="{DCCDB9FC-4784-49B4-9654-0E978DFD5F80}" srcOrd="16" destOrd="0" presId="urn:microsoft.com/office/officeart/2005/8/layout/hierarchy1"/>
    <dgm:cxn modelId="{E807CC21-848B-4F23-AEBA-4AC4941C9DC7}" type="presParOf" srcId="{4695D7B5-E197-4909-8B64-B913F87541C5}" destId="{4616F27E-A995-4065-B675-D74C3309DEF0}" srcOrd="17" destOrd="0" presId="urn:microsoft.com/office/officeart/2005/8/layout/hierarchy1"/>
    <dgm:cxn modelId="{0C696BC7-915A-4163-8E7B-5C4758A323D1}" type="presParOf" srcId="{4616F27E-A995-4065-B675-D74C3309DEF0}" destId="{4A1EFA78-CE4F-45EE-96A9-70BF6D68514A}" srcOrd="0" destOrd="0" presId="urn:microsoft.com/office/officeart/2005/8/layout/hierarchy1"/>
    <dgm:cxn modelId="{51DC4742-D32B-404C-85E8-8F4B64EDAE2C}" type="presParOf" srcId="{4A1EFA78-CE4F-45EE-96A9-70BF6D68514A}" destId="{9788B80E-FD51-4845-AF7E-7731D2D96F92}" srcOrd="0" destOrd="0" presId="urn:microsoft.com/office/officeart/2005/8/layout/hierarchy1"/>
    <dgm:cxn modelId="{1ABA773C-8979-4710-9F33-135E169F547D}" type="presParOf" srcId="{4A1EFA78-CE4F-45EE-96A9-70BF6D68514A}" destId="{6760FD43-9DEC-477A-B068-7ECF3EBB184D}" srcOrd="1" destOrd="0" presId="urn:microsoft.com/office/officeart/2005/8/layout/hierarchy1"/>
    <dgm:cxn modelId="{389EA279-410F-4AB5-AC28-911B109AB547}" type="presParOf" srcId="{4616F27E-A995-4065-B675-D74C3309DEF0}" destId="{1DBDBD86-DFA4-4AF8-881C-17B0000D59D9}" srcOrd="1" destOrd="0" presId="urn:microsoft.com/office/officeart/2005/8/layout/hierarchy1"/>
    <dgm:cxn modelId="{E3DBCA8D-0B3B-47EC-887A-33380B7F911B}" type="presParOf" srcId="{4695D7B5-E197-4909-8B64-B913F87541C5}" destId="{32CDB38A-D77A-4162-A071-4666E44ABF6A}" srcOrd="18" destOrd="0" presId="urn:microsoft.com/office/officeart/2005/8/layout/hierarchy1"/>
    <dgm:cxn modelId="{89461313-99C8-4E9D-A0AA-39A446AFE1C5}" type="presParOf" srcId="{4695D7B5-E197-4909-8B64-B913F87541C5}" destId="{15AC87E2-4A74-4846-B89E-32500A045C80}" srcOrd="19" destOrd="0" presId="urn:microsoft.com/office/officeart/2005/8/layout/hierarchy1"/>
    <dgm:cxn modelId="{2BE52F62-8C55-4795-B412-01FF20AE1714}" type="presParOf" srcId="{15AC87E2-4A74-4846-B89E-32500A045C80}" destId="{03AC9DFA-E2B8-47CF-BFC9-E074E489F9AA}" srcOrd="0" destOrd="0" presId="urn:microsoft.com/office/officeart/2005/8/layout/hierarchy1"/>
    <dgm:cxn modelId="{529F3747-284C-4EA6-9CC6-41091A86C0EA}" type="presParOf" srcId="{03AC9DFA-E2B8-47CF-BFC9-E074E489F9AA}" destId="{4E8BF440-0335-4CEF-BA67-7F4EE4B1DD64}" srcOrd="0" destOrd="0" presId="urn:microsoft.com/office/officeart/2005/8/layout/hierarchy1"/>
    <dgm:cxn modelId="{095F0774-FCC8-49BB-9D84-0F2E231E681D}" type="presParOf" srcId="{03AC9DFA-E2B8-47CF-BFC9-E074E489F9AA}" destId="{AA3A0AA2-FE0C-4E6F-B1DE-22636636733C}" srcOrd="1" destOrd="0" presId="urn:microsoft.com/office/officeart/2005/8/layout/hierarchy1"/>
    <dgm:cxn modelId="{97074BF0-096D-44EF-86F2-FC659A794D21}" type="presParOf" srcId="{15AC87E2-4A74-4846-B89E-32500A045C80}" destId="{BD0FE145-1314-4792-82A8-8EF5ACC722EE}" srcOrd="1" destOrd="0" presId="urn:microsoft.com/office/officeart/2005/8/layout/hierarchy1"/>
    <dgm:cxn modelId="{389EFBB9-62E7-48C4-BF38-D9688FA6D44F}" type="presParOf" srcId="{4695D7B5-E197-4909-8B64-B913F87541C5}" destId="{D668B48C-E563-4D2D-B7B2-1EDA0DB12A8E}" srcOrd="20" destOrd="0" presId="urn:microsoft.com/office/officeart/2005/8/layout/hierarchy1"/>
    <dgm:cxn modelId="{7290BF50-C1D0-4FCF-B0E4-E027970BDA1B}" type="presParOf" srcId="{4695D7B5-E197-4909-8B64-B913F87541C5}" destId="{F24707C5-72FC-4333-81AF-43B6EDE6D28E}" srcOrd="21" destOrd="0" presId="urn:microsoft.com/office/officeart/2005/8/layout/hierarchy1"/>
    <dgm:cxn modelId="{AE2D2407-EBA0-4612-8234-6264080ED6E3}" type="presParOf" srcId="{F24707C5-72FC-4333-81AF-43B6EDE6D28E}" destId="{3A0FA8E4-ED80-4E7C-96DA-C64E47FE4E46}" srcOrd="0" destOrd="0" presId="urn:microsoft.com/office/officeart/2005/8/layout/hierarchy1"/>
    <dgm:cxn modelId="{3AA65444-AD0D-4FB1-8F3C-E30DC7547ACD}" type="presParOf" srcId="{3A0FA8E4-ED80-4E7C-96DA-C64E47FE4E46}" destId="{ED5F91F0-E49A-49E1-A7D9-5287FA267BC7}" srcOrd="0" destOrd="0" presId="urn:microsoft.com/office/officeart/2005/8/layout/hierarchy1"/>
    <dgm:cxn modelId="{1DB9277A-A2A8-44B0-9A5F-96589FE6E481}" type="presParOf" srcId="{3A0FA8E4-ED80-4E7C-96DA-C64E47FE4E46}" destId="{7A37A6DE-7926-4F25-A013-89F2D4659B93}" srcOrd="1" destOrd="0" presId="urn:microsoft.com/office/officeart/2005/8/layout/hierarchy1"/>
    <dgm:cxn modelId="{CC8DE1A8-BA3B-4ACB-A264-4B45D5646008}" type="presParOf" srcId="{F24707C5-72FC-4333-81AF-43B6EDE6D28E}" destId="{3A2BCC3C-6A9F-4767-B02E-D63A4EE3D40C}" srcOrd="1" destOrd="0" presId="urn:microsoft.com/office/officeart/2005/8/layout/hierarchy1"/>
    <dgm:cxn modelId="{1378F25C-61FE-44A3-A136-AE036231B888}" type="presParOf" srcId="{4695D7B5-E197-4909-8B64-B913F87541C5}" destId="{F50C04E7-61B3-47E6-9C80-93869B7F12FF}" srcOrd="22" destOrd="0" presId="urn:microsoft.com/office/officeart/2005/8/layout/hierarchy1"/>
    <dgm:cxn modelId="{3E84B898-AE36-4765-84B2-13D7B257FFD4}" type="presParOf" srcId="{4695D7B5-E197-4909-8B64-B913F87541C5}" destId="{6233A680-C415-47F4-AAA0-28C53A2D03EF}" srcOrd="23" destOrd="0" presId="urn:microsoft.com/office/officeart/2005/8/layout/hierarchy1"/>
    <dgm:cxn modelId="{073A5A81-3BD6-4510-8F6C-D7DE917DA8A6}" type="presParOf" srcId="{6233A680-C415-47F4-AAA0-28C53A2D03EF}" destId="{DB517941-2AB3-4608-A85E-BCC886EA487E}" srcOrd="0" destOrd="0" presId="urn:microsoft.com/office/officeart/2005/8/layout/hierarchy1"/>
    <dgm:cxn modelId="{275605C6-0C30-444D-B7CA-F0CDD61D5B64}" type="presParOf" srcId="{DB517941-2AB3-4608-A85E-BCC886EA487E}" destId="{BD9C52F0-0474-49D5-BC73-9877CEA52C15}" srcOrd="0" destOrd="0" presId="urn:microsoft.com/office/officeart/2005/8/layout/hierarchy1"/>
    <dgm:cxn modelId="{6A51CEF2-63EC-4F5C-9A54-4C929B9CB0CA}" type="presParOf" srcId="{DB517941-2AB3-4608-A85E-BCC886EA487E}" destId="{097DC495-F8E6-4492-BB6C-B9DA126922E9}" srcOrd="1" destOrd="0" presId="urn:microsoft.com/office/officeart/2005/8/layout/hierarchy1"/>
    <dgm:cxn modelId="{A56BD696-8103-4DAC-87DC-B1C4F1D613FE}" type="presParOf" srcId="{6233A680-C415-47F4-AAA0-28C53A2D03EF}" destId="{5B450F93-C478-4DB4-A289-44D589C9A52C}" srcOrd="1" destOrd="0" presId="urn:microsoft.com/office/officeart/2005/8/layout/hierarchy1"/>
    <dgm:cxn modelId="{8662A094-3EF3-47CF-B8B1-E03D61254F1E}" type="presParOf" srcId="{4695D7B5-E197-4909-8B64-B913F87541C5}" destId="{9F7E2755-C035-40C3-AE30-EADC215410C2}" srcOrd="24" destOrd="0" presId="urn:microsoft.com/office/officeart/2005/8/layout/hierarchy1"/>
    <dgm:cxn modelId="{39388A7C-1805-42D8-939C-9FC164CB0CDF}" type="presParOf" srcId="{4695D7B5-E197-4909-8B64-B913F87541C5}" destId="{38AB485B-3728-4015-B7E6-550A1DCC13F5}" srcOrd="25" destOrd="0" presId="urn:microsoft.com/office/officeart/2005/8/layout/hierarchy1"/>
    <dgm:cxn modelId="{40E748B8-2B50-4AC6-9C4D-4D81FBA00209}" type="presParOf" srcId="{38AB485B-3728-4015-B7E6-550A1DCC13F5}" destId="{413339AF-ECFE-4696-A6B3-7E5E01514815}" srcOrd="0" destOrd="0" presId="urn:microsoft.com/office/officeart/2005/8/layout/hierarchy1"/>
    <dgm:cxn modelId="{653C593E-C79D-45AE-8D61-43CF6C1D6D7D}" type="presParOf" srcId="{413339AF-ECFE-4696-A6B3-7E5E01514815}" destId="{59DE660F-5189-4BF2-AAC9-432F2240DBAE}" srcOrd="0" destOrd="0" presId="urn:microsoft.com/office/officeart/2005/8/layout/hierarchy1"/>
    <dgm:cxn modelId="{1A11B61C-B9FD-42B6-8C0B-A16B659B9A05}" type="presParOf" srcId="{413339AF-ECFE-4696-A6B3-7E5E01514815}" destId="{8220F769-FA6E-4E54-BE5B-6432A8804709}" srcOrd="1" destOrd="0" presId="urn:microsoft.com/office/officeart/2005/8/layout/hierarchy1"/>
    <dgm:cxn modelId="{CB1F865A-2F67-4B9E-BE1E-01DA8F07AB80}" type="presParOf" srcId="{38AB485B-3728-4015-B7E6-550A1DCC13F5}" destId="{40F74064-EF33-4529-8818-B13C7409D5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247109-0945-4DB4-B14E-0DBD52CC3F9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FF7531-0BED-4271-9689-F273F27D4BDA}" type="pres">
      <dgm:prSet presAssocID="{61247109-0945-4DB4-B14E-0DBD52CC3F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4EAF906-B2A3-4F50-828D-D73F4B8EEF5F}" type="presOf" srcId="{61247109-0945-4DB4-B14E-0DBD52CC3F99}" destId="{26FF7531-0BED-4271-9689-F273F27D4BDA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D035E6-79F7-4506-9AE5-54D5201F996D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A9F0A1-D549-461F-8103-84D259BAE22B}">
      <dgm:prSet phldrT="[Text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/>
          </a:solidFill>
        </a:ln>
      </dgm:spPr>
      <dgm:t>
        <a:bodyPr/>
        <a:lstStyle/>
        <a:p>
          <a:pPr algn="ctr"/>
          <a:r>
            <a:rPr lang="en-US" sz="1600" b="1" dirty="0" smtClean="0">
              <a:solidFill>
                <a:schemeClr val="tx1"/>
              </a:solidFill>
            </a:rPr>
            <a:t>1</a:t>
          </a:r>
          <a:r>
            <a:rPr lang="en-US" sz="1600" b="1" baseline="30000" dirty="0" smtClean="0">
              <a:solidFill>
                <a:schemeClr val="tx1"/>
              </a:solidFill>
            </a:rPr>
            <a:t>st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1600" b="1" dirty="0" smtClean="0">
              <a:solidFill>
                <a:schemeClr val="tx1"/>
              </a:solidFill>
            </a:rPr>
            <a:t>Congressional District </a:t>
          </a:r>
          <a:r>
            <a:rPr lang="en-US" sz="1600" b="1" u="sng" dirty="0" smtClean="0">
              <a:solidFill>
                <a:schemeClr val="tx1"/>
              </a:solidFill>
            </a:rPr>
            <a:t>Team Co-Chairs</a:t>
          </a:r>
        </a:p>
        <a:p>
          <a:pPr algn="ctr"/>
          <a:r>
            <a:rPr lang="en-US" sz="1600" b="1" dirty="0" smtClean="0">
              <a:solidFill>
                <a:srgbClr val="FF0000"/>
              </a:solidFill>
            </a:rPr>
            <a:t>*District Legislative </a:t>
          </a:r>
        </a:p>
        <a:p>
          <a:pPr algn="ctr"/>
          <a:r>
            <a:rPr lang="en-US" sz="1600" b="1" u="none" dirty="0" smtClean="0">
              <a:solidFill>
                <a:srgbClr val="FF0000"/>
              </a:solidFill>
            </a:rPr>
            <a:t>Contact Officer (DLCO)</a:t>
          </a:r>
        </a:p>
        <a:p>
          <a:pPr algn="ctr"/>
          <a:r>
            <a:rPr lang="en-US" sz="1600" b="1" u="none" dirty="0" smtClean="0">
              <a:solidFill>
                <a:schemeClr val="bg2">
                  <a:lumMod val="25000"/>
                </a:schemeClr>
              </a:solidFill>
            </a:rPr>
            <a:t>*Area Legislative</a:t>
          </a:r>
        </a:p>
        <a:p>
          <a:pPr algn="ctr"/>
          <a:r>
            <a:rPr lang="en-US" sz="1600" b="1" u="none" dirty="0" smtClean="0">
              <a:solidFill>
                <a:schemeClr val="bg2">
                  <a:lumMod val="25000"/>
                </a:schemeClr>
              </a:solidFill>
            </a:rPr>
            <a:t>Contact Officer (ALCO)</a:t>
          </a:r>
        </a:p>
      </dgm:t>
    </dgm:pt>
    <dgm:pt modelId="{88C2D0ED-DACF-42B8-8359-899F590D1BB3}" type="parTrans" cxnId="{CC8331C1-80E7-4B68-964B-F952F5877C45}">
      <dgm:prSet/>
      <dgm:spPr/>
      <dgm:t>
        <a:bodyPr/>
        <a:lstStyle/>
        <a:p>
          <a:endParaRPr lang="en-US"/>
        </a:p>
      </dgm:t>
    </dgm:pt>
    <dgm:pt modelId="{79BC1578-505F-4722-BB46-EEB9CBFD448C}" type="sibTrans" cxnId="{CC8331C1-80E7-4B68-964B-F952F5877C45}">
      <dgm:prSet/>
      <dgm:spPr/>
      <dgm:t>
        <a:bodyPr/>
        <a:lstStyle/>
        <a:p>
          <a:endParaRPr lang="en-US"/>
        </a:p>
      </dgm:t>
    </dgm:pt>
    <dgm:pt modelId="{2AA6A746-AFCA-4374-8498-46B342AEC8F4}">
      <dgm:prSet phldrT="[Text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NC Federation National Legislative Officer</a:t>
          </a:r>
          <a:endParaRPr lang="en-US" sz="1800" b="1" dirty="0">
            <a:solidFill>
              <a:schemeClr val="tx1"/>
            </a:solidFill>
          </a:endParaRPr>
        </a:p>
      </dgm:t>
    </dgm:pt>
    <dgm:pt modelId="{210955F0-EA78-4F25-A2C9-07112F5C4B88}" type="parTrans" cxnId="{095B6DF4-8F24-4E10-979E-8F7CD47D453D}">
      <dgm:prSet/>
      <dgm:spPr/>
      <dgm:t>
        <a:bodyPr/>
        <a:lstStyle/>
        <a:p>
          <a:endParaRPr lang="en-US"/>
        </a:p>
      </dgm:t>
    </dgm:pt>
    <dgm:pt modelId="{620E97A9-D44A-4A14-AD59-C7D46BA00B63}" type="sibTrans" cxnId="{095B6DF4-8F24-4E10-979E-8F7CD47D453D}">
      <dgm:prSet/>
      <dgm:spPr/>
      <dgm:t>
        <a:bodyPr/>
        <a:lstStyle/>
        <a:p>
          <a:endParaRPr lang="en-US"/>
        </a:p>
      </dgm:t>
    </dgm:pt>
    <dgm:pt modelId="{9BAF0545-2762-4508-8A9C-8E08EC0B9FC0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1</a:t>
          </a:r>
          <a:r>
            <a:rPr lang="en-US" b="1" baseline="30000" dirty="0" smtClean="0">
              <a:solidFill>
                <a:srgbClr val="FF0000"/>
              </a:solidFill>
            </a:rPr>
            <a:t>st</a:t>
          </a:r>
          <a:r>
            <a:rPr lang="en-US" b="1" dirty="0" smtClean="0">
              <a:solidFill>
                <a:srgbClr val="FF0000"/>
              </a:solidFill>
            </a:rPr>
            <a:t> Congressional District Member of Congress</a:t>
          </a:r>
          <a:endParaRPr lang="en-US" b="1" dirty="0">
            <a:solidFill>
              <a:srgbClr val="FF0000"/>
            </a:solidFill>
          </a:endParaRPr>
        </a:p>
      </dgm:t>
    </dgm:pt>
    <dgm:pt modelId="{6053B5E4-2176-453F-9DFA-30A5FA5616E2}" type="parTrans" cxnId="{478AD31D-241E-455F-95C4-FB216BA56C92}">
      <dgm:prSet/>
      <dgm:spPr/>
      <dgm:t>
        <a:bodyPr/>
        <a:lstStyle/>
        <a:p>
          <a:endParaRPr lang="en-US"/>
        </a:p>
      </dgm:t>
    </dgm:pt>
    <dgm:pt modelId="{9686704A-1E84-465D-868B-B37BC1A87D07}" type="sibTrans" cxnId="{478AD31D-241E-455F-95C4-FB216BA56C92}">
      <dgm:prSet/>
      <dgm:spPr/>
      <dgm:t>
        <a:bodyPr/>
        <a:lstStyle/>
        <a:p>
          <a:endParaRPr lang="en-US"/>
        </a:p>
      </dgm:t>
    </dgm:pt>
    <dgm:pt modelId="{48CDD5B4-91F4-4BA7-9D7E-A321C431811D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600" b="1" u="sng" dirty="0" smtClean="0">
              <a:solidFill>
                <a:schemeClr val="bg2">
                  <a:lumMod val="25000"/>
                </a:schemeClr>
              </a:solidFill>
            </a:rPr>
            <a:t>Team Members</a:t>
          </a:r>
        </a:p>
        <a:p>
          <a:r>
            <a:rPr lang="en-US" sz="1600" b="1" dirty="0" smtClean="0">
              <a:solidFill>
                <a:schemeClr val="bg2">
                  <a:lumMod val="25000"/>
                </a:schemeClr>
              </a:solidFill>
            </a:rPr>
            <a:t>Chapter Legislative Officers from Chapters Wholly or Partially in this Congressional District</a:t>
          </a:r>
          <a:endParaRPr lang="en-US" sz="1050" b="1" dirty="0">
            <a:solidFill>
              <a:schemeClr val="bg2">
                <a:lumMod val="25000"/>
              </a:schemeClr>
            </a:solidFill>
          </a:endParaRPr>
        </a:p>
      </dgm:t>
    </dgm:pt>
    <dgm:pt modelId="{AC8B54B2-4485-41F8-9C3E-A3F6184D0442}" type="parTrans" cxnId="{50F370A3-BB5E-4601-B313-32815FB0EFDF}">
      <dgm:prSet/>
      <dgm:spPr/>
      <dgm:t>
        <a:bodyPr/>
        <a:lstStyle/>
        <a:p>
          <a:endParaRPr lang="en-US"/>
        </a:p>
      </dgm:t>
    </dgm:pt>
    <dgm:pt modelId="{2279C054-FE28-4404-9C46-1B4C23D31E23}" type="sibTrans" cxnId="{50F370A3-BB5E-4601-B313-32815FB0EFDF}">
      <dgm:prSet/>
      <dgm:spPr/>
      <dgm:t>
        <a:bodyPr/>
        <a:lstStyle/>
        <a:p>
          <a:endParaRPr lang="en-US"/>
        </a:p>
      </dgm:t>
    </dgm:pt>
    <dgm:pt modelId="{615D91C3-86E4-4FEA-83E5-AFFE57676C6A}" type="pres">
      <dgm:prSet presAssocID="{4CD035E6-79F7-4506-9AE5-54D5201F996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C5271D6-0E53-4A58-AC85-FE9097A33D46}" type="pres">
      <dgm:prSet presAssocID="{19A9F0A1-D549-461F-8103-84D259BAE22B}" presName="singleCycle" presStyleCnt="0"/>
      <dgm:spPr/>
    </dgm:pt>
    <dgm:pt modelId="{5C95D40F-3798-4CDC-95F6-8553168F3915}" type="pres">
      <dgm:prSet presAssocID="{19A9F0A1-D549-461F-8103-84D259BAE22B}" presName="singleCenter" presStyleLbl="node1" presStyleIdx="0" presStyleCnt="4" custScaleX="157524" custScaleY="122880" custLinFactNeighborX="-22843" custLinFactNeighborY="-1651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0DCBF5A2-E364-4B86-BF3F-6A947B5A34E9}" type="pres">
      <dgm:prSet presAssocID="{210955F0-EA78-4F25-A2C9-07112F5C4B88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C02984D-0F60-4B0C-8228-62F057770DA1}" type="pres">
      <dgm:prSet presAssocID="{2AA6A746-AFCA-4374-8498-46B342AEC8F4}" presName="text0" presStyleLbl="node1" presStyleIdx="1" presStyleCnt="4" custScaleX="238527" custScaleY="74642" custRadScaleRad="112356" custRadScaleInc="-38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1CB9CD-F5AA-4A75-BE6B-FE965958B45C}" type="pres">
      <dgm:prSet presAssocID="{6053B5E4-2176-453F-9DFA-30A5FA5616E2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F5CDAA5-86A4-41F4-9025-28AA9D64C865}" type="pres">
      <dgm:prSet presAssocID="{9BAF0545-2762-4508-8A9C-8E08EC0B9FC0}" presName="text0" presStyleLbl="node1" presStyleIdx="2" presStyleCnt="4" custScaleX="159953" custScaleY="171853" custRadScaleRad="85680" custRadScaleInc="-87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DD9005-7AB3-4A6A-972B-A9A08BDADC5D}" type="pres">
      <dgm:prSet presAssocID="{AC8B54B2-4485-41F8-9C3E-A3F6184D0442}" presName="Name56" presStyleLbl="parChTrans1D2" presStyleIdx="2" presStyleCnt="3"/>
      <dgm:spPr/>
      <dgm:t>
        <a:bodyPr/>
        <a:lstStyle/>
        <a:p>
          <a:endParaRPr lang="en-US"/>
        </a:p>
      </dgm:t>
    </dgm:pt>
    <dgm:pt modelId="{0CBEC507-CCFF-4B24-BFBE-E59BEBA71D5F}" type="pres">
      <dgm:prSet presAssocID="{48CDD5B4-91F4-4BA7-9D7E-A321C431811D}" presName="text0" presStyleLbl="node1" presStyleIdx="3" presStyleCnt="4" custScaleX="225859" custScaleY="145858" custRadScaleRad="72664" custRadScaleInc="-36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A79E78-AE30-4CFA-9E20-B5B28772675A}" type="presOf" srcId="{4CD035E6-79F7-4506-9AE5-54D5201F996D}" destId="{615D91C3-86E4-4FEA-83E5-AFFE57676C6A}" srcOrd="0" destOrd="0" presId="urn:microsoft.com/office/officeart/2008/layout/RadialCluster"/>
    <dgm:cxn modelId="{42E398E7-499F-4F31-A983-B672C14CB021}" type="presOf" srcId="{9BAF0545-2762-4508-8A9C-8E08EC0B9FC0}" destId="{9F5CDAA5-86A4-41F4-9025-28AA9D64C865}" srcOrd="0" destOrd="0" presId="urn:microsoft.com/office/officeart/2008/layout/RadialCluster"/>
    <dgm:cxn modelId="{4626FA0E-695E-48AB-9681-5D857AB464ED}" type="presOf" srcId="{AC8B54B2-4485-41F8-9C3E-A3F6184D0442}" destId="{52DD9005-7AB3-4A6A-972B-A9A08BDADC5D}" srcOrd="0" destOrd="0" presId="urn:microsoft.com/office/officeart/2008/layout/RadialCluster"/>
    <dgm:cxn modelId="{D190B052-5CDC-4438-BD09-1DEF65B0710E}" type="presOf" srcId="{210955F0-EA78-4F25-A2C9-07112F5C4B88}" destId="{0DCBF5A2-E364-4B86-BF3F-6A947B5A34E9}" srcOrd="0" destOrd="0" presId="urn:microsoft.com/office/officeart/2008/layout/RadialCluster"/>
    <dgm:cxn modelId="{50F370A3-BB5E-4601-B313-32815FB0EFDF}" srcId="{19A9F0A1-D549-461F-8103-84D259BAE22B}" destId="{48CDD5B4-91F4-4BA7-9D7E-A321C431811D}" srcOrd="2" destOrd="0" parTransId="{AC8B54B2-4485-41F8-9C3E-A3F6184D0442}" sibTransId="{2279C054-FE28-4404-9C46-1B4C23D31E23}"/>
    <dgm:cxn modelId="{030300F1-C8AA-4E4E-AC85-7656B8F9F540}" type="presOf" srcId="{19A9F0A1-D549-461F-8103-84D259BAE22B}" destId="{5C95D40F-3798-4CDC-95F6-8553168F3915}" srcOrd="0" destOrd="0" presId="urn:microsoft.com/office/officeart/2008/layout/RadialCluster"/>
    <dgm:cxn modelId="{095B6DF4-8F24-4E10-979E-8F7CD47D453D}" srcId="{19A9F0A1-D549-461F-8103-84D259BAE22B}" destId="{2AA6A746-AFCA-4374-8498-46B342AEC8F4}" srcOrd="0" destOrd="0" parTransId="{210955F0-EA78-4F25-A2C9-07112F5C4B88}" sibTransId="{620E97A9-D44A-4A14-AD59-C7D46BA00B63}"/>
    <dgm:cxn modelId="{CC8331C1-80E7-4B68-964B-F952F5877C45}" srcId="{4CD035E6-79F7-4506-9AE5-54D5201F996D}" destId="{19A9F0A1-D549-461F-8103-84D259BAE22B}" srcOrd="0" destOrd="0" parTransId="{88C2D0ED-DACF-42B8-8359-899F590D1BB3}" sibTransId="{79BC1578-505F-4722-BB46-EEB9CBFD448C}"/>
    <dgm:cxn modelId="{478AD31D-241E-455F-95C4-FB216BA56C92}" srcId="{19A9F0A1-D549-461F-8103-84D259BAE22B}" destId="{9BAF0545-2762-4508-8A9C-8E08EC0B9FC0}" srcOrd="1" destOrd="0" parTransId="{6053B5E4-2176-453F-9DFA-30A5FA5616E2}" sibTransId="{9686704A-1E84-465D-868B-B37BC1A87D07}"/>
    <dgm:cxn modelId="{4E4722E1-3297-4D73-A9AC-06E501DBB98A}" type="presOf" srcId="{48CDD5B4-91F4-4BA7-9D7E-A321C431811D}" destId="{0CBEC507-CCFF-4B24-BFBE-E59BEBA71D5F}" srcOrd="0" destOrd="0" presId="urn:microsoft.com/office/officeart/2008/layout/RadialCluster"/>
    <dgm:cxn modelId="{4BEF9CFF-F064-48F7-AA21-8AD21A31311A}" type="presOf" srcId="{6053B5E4-2176-453F-9DFA-30A5FA5616E2}" destId="{C31CB9CD-F5AA-4A75-BE6B-FE965958B45C}" srcOrd="0" destOrd="0" presId="urn:microsoft.com/office/officeart/2008/layout/RadialCluster"/>
    <dgm:cxn modelId="{A4B6D060-9251-440E-859F-5498D0764E93}" type="presOf" srcId="{2AA6A746-AFCA-4374-8498-46B342AEC8F4}" destId="{AC02984D-0F60-4B0C-8228-62F057770DA1}" srcOrd="0" destOrd="0" presId="urn:microsoft.com/office/officeart/2008/layout/RadialCluster"/>
    <dgm:cxn modelId="{F9C526E1-AA84-49E9-8175-91F71520AFDA}" type="presParOf" srcId="{615D91C3-86E4-4FEA-83E5-AFFE57676C6A}" destId="{2C5271D6-0E53-4A58-AC85-FE9097A33D46}" srcOrd="0" destOrd="0" presId="urn:microsoft.com/office/officeart/2008/layout/RadialCluster"/>
    <dgm:cxn modelId="{6DFC4653-D13A-419F-81FA-B1C0BA5F2DEB}" type="presParOf" srcId="{2C5271D6-0E53-4A58-AC85-FE9097A33D46}" destId="{5C95D40F-3798-4CDC-95F6-8553168F3915}" srcOrd="0" destOrd="0" presId="urn:microsoft.com/office/officeart/2008/layout/RadialCluster"/>
    <dgm:cxn modelId="{CA5778FE-A2C7-4237-A346-08CDAA1ED9CB}" type="presParOf" srcId="{2C5271D6-0E53-4A58-AC85-FE9097A33D46}" destId="{0DCBF5A2-E364-4B86-BF3F-6A947B5A34E9}" srcOrd="1" destOrd="0" presId="urn:microsoft.com/office/officeart/2008/layout/RadialCluster"/>
    <dgm:cxn modelId="{36BA1ECA-2E86-4BA5-ACA9-4A41D505958E}" type="presParOf" srcId="{2C5271D6-0E53-4A58-AC85-FE9097A33D46}" destId="{AC02984D-0F60-4B0C-8228-62F057770DA1}" srcOrd="2" destOrd="0" presId="urn:microsoft.com/office/officeart/2008/layout/RadialCluster"/>
    <dgm:cxn modelId="{4719F5BE-2214-47CA-82F3-7902A5DD153A}" type="presParOf" srcId="{2C5271D6-0E53-4A58-AC85-FE9097A33D46}" destId="{C31CB9CD-F5AA-4A75-BE6B-FE965958B45C}" srcOrd="3" destOrd="0" presId="urn:microsoft.com/office/officeart/2008/layout/RadialCluster"/>
    <dgm:cxn modelId="{26F3B566-2F0C-4082-8203-30C905FBB224}" type="presParOf" srcId="{2C5271D6-0E53-4A58-AC85-FE9097A33D46}" destId="{9F5CDAA5-86A4-41F4-9025-28AA9D64C865}" srcOrd="4" destOrd="0" presId="urn:microsoft.com/office/officeart/2008/layout/RadialCluster"/>
    <dgm:cxn modelId="{87F31A62-6E4D-49AA-AD63-2E1F35B02960}" type="presParOf" srcId="{2C5271D6-0E53-4A58-AC85-FE9097A33D46}" destId="{52DD9005-7AB3-4A6A-972B-A9A08BDADC5D}" srcOrd="5" destOrd="0" presId="urn:microsoft.com/office/officeart/2008/layout/RadialCluster"/>
    <dgm:cxn modelId="{5E8A78BB-9B2A-4A5C-BF14-7C615630AD1E}" type="presParOf" srcId="{2C5271D6-0E53-4A58-AC85-FE9097A33D46}" destId="{0CBEC507-CCFF-4B24-BFBE-E59BEBA71D5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78C3C-0D27-4080-B092-B6C54D579FCC}">
      <dsp:nvSpPr>
        <dsp:cNvPr id="0" name=""/>
        <dsp:cNvSpPr/>
      </dsp:nvSpPr>
      <dsp:spPr>
        <a:xfrm>
          <a:off x="3884961" y="1305661"/>
          <a:ext cx="3655525" cy="1523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926"/>
              </a:lnTo>
              <a:lnTo>
                <a:pt x="3655525" y="1407926"/>
              </a:lnTo>
              <a:lnTo>
                <a:pt x="3655525" y="152323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D8034-DAA5-4037-A543-00F3360FB21E}">
      <dsp:nvSpPr>
        <dsp:cNvPr id="0" name=""/>
        <dsp:cNvSpPr/>
      </dsp:nvSpPr>
      <dsp:spPr>
        <a:xfrm>
          <a:off x="3884961" y="1305661"/>
          <a:ext cx="2736694" cy="1523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926"/>
              </a:lnTo>
              <a:lnTo>
                <a:pt x="2736694" y="1407926"/>
              </a:lnTo>
              <a:lnTo>
                <a:pt x="2736694" y="152323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4433B-C53F-4F0C-83FC-7ACDD90A32D9}">
      <dsp:nvSpPr>
        <dsp:cNvPr id="0" name=""/>
        <dsp:cNvSpPr/>
      </dsp:nvSpPr>
      <dsp:spPr>
        <a:xfrm>
          <a:off x="3884961" y="1305661"/>
          <a:ext cx="1813588" cy="1523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926"/>
              </a:lnTo>
              <a:lnTo>
                <a:pt x="1813588" y="1407926"/>
              </a:lnTo>
              <a:lnTo>
                <a:pt x="1813588" y="152323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CC798-383D-4924-B5D3-E019B5C5C72F}">
      <dsp:nvSpPr>
        <dsp:cNvPr id="0" name=""/>
        <dsp:cNvSpPr/>
      </dsp:nvSpPr>
      <dsp:spPr>
        <a:xfrm>
          <a:off x="3884961" y="1305661"/>
          <a:ext cx="919179" cy="1523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926"/>
              </a:lnTo>
              <a:lnTo>
                <a:pt x="919179" y="1407926"/>
              </a:lnTo>
              <a:lnTo>
                <a:pt x="919179" y="152323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C2774-AF3E-4C89-AC68-65428F8C4A72}">
      <dsp:nvSpPr>
        <dsp:cNvPr id="0" name=""/>
        <dsp:cNvSpPr/>
      </dsp:nvSpPr>
      <dsp:spPr>
        <a:xfrm>
          <a:off x="3839241" y="1305661"/>
          <a:ext cx="91440" cy="15410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25725"/>
              </a:lnTo>
              <a:lnTo>
                <a:pt x="108545" y="1425725"/>
              </a:lnTo>
              <a:lnTo>
                <a:pt x="108545" y="154103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F60E2-E487-4AEF-BD3D-DDE075C483F3}">
      <dsp:nvSpPr>
        <dsp:cNvPr id="0" name=""/>
        <dsp:cNvSpPr/>
      </dsp:nvSpPr>
      <dsp:spPr>
        <a:xfrm>
          <a:off x="3089379" y="1305661"/>
          <a:ext cx="795581" cy="1523232"/>
        </a:xfrm>
        <a:custGeom>
          <a:avLst/>
          <a:gdLst/>
          <a:ahLst/>
          <a:cxnLst/>
          <a:rect l="0" t="0" r="0" b="0"/>
          <a:pathLst>
            <a:path>
              <a:moveTo>
                <a:pt x="795581" y="0"/>
              </a:moveTo>
              <a:lnTo>
                <a:pt x="795581" y="1407926"/>
              </a:lnTo>
              <a:lnTo>
                <a:pt x="0" y="1407926"/>
              </a:lnTo>
              <a:lnTo>
                <a:pt x="0" y="152323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35558-6320-45E3-98AE-D80E2A9D16EB}">
      <dsp:nvSpPr>
        <dsp:cNvPr id="0" name=""/>
        <dsp:cNvSpPr/>
      </dsp:nvSpPr>
      <dsp:spPr>
        <a:xfrm>
          <a:off x="2140608" y="1305661"/>
          <a:ext cx="1744353" cy="1523232"/>
        </a:xfrm>
        <a:custGeom>
          <a:avLst/>
          <a:gdLst/>
          <a:ahLst/>
          <a:cxnLst/>
          <a:rect l="0" t="0" r="0" b="0"/>
          <a:pathLst>
            <a:path>
              <a:moveTo>
                <a:pt x="1744353" y="0"/>
              </a:moveTo>
              <a:lnTo>
                <a:pt x="1744353" y="1407926"/>
              </a:lnTo>
              <a:lnTo>
                <a:pt x="0" y="1407926"/>
              </a:lnTo>
              <a:lnTo>
                <a:pt x="0" y="152323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F1A7F-625F-4A44-B4C9-725D96C14D8A}">
      <dsp:nvSpPr>
        <dsp:cNvPr id="0" name=""/>
        <dsp:cNvSpPr/>
      </dsp:nvSpPr>
      <dsp:spPr>
        <a:xfrm>
          <a:off x="1187050" y="1305661"/>
          <a:ext cx="2697910" cy="1523232"/>
        </a:xfrm>
        <a:custGeom>
          <a:avLst/>
          <a:gdLst/>
          <a:ahLst/>
          <a:cxnLst/>
          <a:rect l="0" t="0" r="0" b="0"/>
          <a:pathLst>
            <a:path>
              <a:moveTo>
                <a:pt x="2697910" y="0"/>
              </a:moveTo>
              <a:lnTo>
                <a:pt x="2697910" y="1407926"/>
              </a:lnTo>
              <a:lnTo>
                <a:pt x="0" y="1407926"/>
              </a:lnTo>
              <a:lnTo>
                <a:pt x="0" y="152323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7084A-3544-4EC3-8BB7-DA93C2E3B04F}">
      <dsp:nvSpPr>
        <dsp:cNvPr id="0" name=""/>
        <dsp:cNvSpPr/>
      </dsp:nvSpPr>
      <dsp:spPr>
        <a:xfrm>
          <a:off x="298005" y="1305661"/>
          <a:ext cx="3586955" cy="1535744"/>
        </a:xfrm>
        <a:custGeom>
          <a:avLst/>
          <a:gdLst/>
          <a:ahLst/>
          <a:cxnLst/>
          <a:rect l="0" t="0" r="0" b="0"/>
          <a:pathLst>
            <a:path>
              <a:moveTo>
                <a:pt x="3586955" y="0"/>
              </a:moveTo>
              <a:lnTo>
                <a:pt x="3586955" y="1420438"/>
              </a:lnTo>
              <a:lnTo>
                <a:pt x="0" y="1420438"/>
              </a:lnTo>
              <a:lnTo>
                <a:pt x="0" y="153574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CBB4A-BEFE-4E4D-80E7-90621B906D2B}">
      <dsp:nvSpPr>
        <dsp:cNvPr id="0" name=""/>
        <dsp:cNvSpPr/>
      </dsp:nvSpPr>
      <dsp:spPr>
        <a:xfrm>
          <a:off x="2681100" y="-76200"/>
          <a:ext cx="2407722" cy="1381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03F61-B6B7-410D-B39B-CA838A91D188}">
      <dsp:nvSpPr>
        <dsp:cNvPr id="0" name=""/>
        <dsp:cNvSpPr/>
      </dsp:nvSpPr>
      <dsp:spPr>
        <a:xfrm>
          <a:off x="2819398" y="55183"/>
          <a:ext cx="2407722" cy="138186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TN Federation National Legislative Officer</a:t>
          </a:r>
          <a:endParaRPr lang="en-US" sz="1800" b="1" kern="1200" dirty="0"/>
        </a:p>
      </dsp:txBody>
      <dsp:txXfrm>
        <a:off x="2859871" y="95656"/>
        <a:ext cx="2326776" cy="1300916"/>
      </dsp:txXfrm>
    </dsp:sp>
    <dsp:sp modelId="{E5091235-F650-4C5F-B3E0-392A10F5713F}">
      <dsp:nvSpPr>
        <dsp:cNvPr id="0" name=""/>
        <dsp:cNvSpPr/>
      </dsp:nvSpPr>
      <dsp:spPr>
        <a:xfrm>
          <a:off x="6916" y="2841406"/>
          <a:ext cx="582177" cy="1627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D57CE-D6E9-4B96-B1DB-658F15B0E338}">
      <dsp:nvSpPr>
        <dsp:cNvPr id="0" name=""/>
        <dsp:cNvSpPr/>
      </dsp:nvSpPr>
      <dsp:spPr>
        <a:xfrm>
          <a:off x="145215" y="2972789"/>
          <a:ext cx="582177" cy="162762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</a:t>
          </a:r>
          <a:r>
            <a:rPr lang="en-US" sz="1200" b="1" kern="1200" baseline="30000" dirty="0" smtClean="0"/>
            <a:t>st</a:t>
          </a:r>
          <a:r>
            <a:rPr lang="en-US" sz="1200" b="1" kern="1200" dirty="0" smtClean="0"/>
            <a:t> District Officer</a:t>
          </a:r>
          <a:endParaRPr lang="en-US" sz="1200" b="1" kern="1200" dirty="0"/>
        </a:p>
      </dsp:txBody>
      <dsp:txXfrm>
        <a:off x="162266" y="2989840"/>
        <a:ext cx="548075" cy="1593519"/>
      </dsp:txXfrm>
    </dsp:sp>
    <dsp:sp modelId="{09B36440-053F-4985-8D2C-F34AC2571839}">
      <dsp:nvSpPr>
        <dsp:cNvPr id="0" name=""/>
        <dsp:cNvSpPr/>
      </dsp:nvSpPr>
      <dsp:spPr>
        <a:xfrm>
          <a:off x="859741" y="2828894"/>
          <a:ext cx="654618" cy="166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671A5-5A02-4A12-A4E6-882642442C77}">
      <dsp:nvSpPr>
        <dsp:cNvPr id="0" name=""/>
        <dsp:cNvSpPr/>
      </dsp:nvSpPr>
      <dsp:spPr>
        <a:xfrm>
          <a:off x="998040" y="2960278"/>
          <a:ext cx="654618" cy="1667677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</a:t>
          </a:r>
          <a:r>
            <a:rPr lang="en-US" sz="1200" b="1" kern="1200" baseline="30000" dirty="0" smtClean="0"/>
            <a:t>nd</a:t>
          </a:r>
          <a:r>
            <a:rPr lang="en-US" sz="1200" b="1" kern="1200" dirty="0" smtClean="0"/>
            <a:t> District Officer</a:t>
          </a:r>
          <a:endParaRPr lang="en-US" sz="1200" b="1" kern="1200" dirty="0"/>
        </a:p>
      </dsp:txBody>
      <dsp:txXfrm>
        <a:off x="1017213" y="2979451"/>
        <a:ext cx="616272" cy="1629331"/>
      </dsp:txXfrm>
    </dsp:sp>
    <dsp:sp modelId="{26632263-0709-4367-8344-7D6526026F2F}">
      <dsp:nvSpPr>
        <dsp:cNvPr id="0" name=""/>
        <dsp:cNvSpPr/>
      </dsp:nvSpPr>
      <dsp:spPr>
        <a:xfrm>
          <a:off x="1790956" y="2828894"/>
          <a:ext cx="699302" cy="1669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13E82-922D-4486-8D14-C23276E30CED}">
      <dsp:nvSpPr>
        <dsp:cNvPr id="0" name=""/>
        <dsp:cNvSpPr/>
      </dsp:nvSpPr>
      <dsp:spPr>
        <a:xfrm>
          <a:off x="1929255" y="2960278"/>
          <a:ext cx="699302" cy="166968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</a:t>
          </a:r>
          <a:r>
            <a:rPr lang="en-US" sz="1200" b="1" kern="1200" baseline="30000" dirty="0" smtClean="0"/>
            <a:t>rd</a:t>
          </a:r>
          <a:r>
            <a:rPr lang="en-US" sz="1200" b="1" kern="1200" dirty="0" smtClean="0"/>
            <a:t> District Officer</a:t>
          </a:r>
          <a:endParaRPr lang="en-US" sz="1200" b="1" kern="1200" dirty="0"/>
        </a:p>
      </dsp:txBody>
      <dsp:txXfrm>
        <a:off x="1949737" y="2980760"/>
        <a:ext cx="658338" cy="1628721"/>
      </dsp:txXfrm>
    </dsp:sp>
    <dsp:sp modelId="{0617DE07-1198-4EF6-9494-5F1AF0ABF057}">
      <dsp:nvSpPr>
        <dsp:cNvPr id="0" name=""/>
        <dsp:cNvSpPr/>
      </dsp:nvSpPr>
      <dsp:spPr>
        <a:xfrm>
          <a:off x="2766856" y="2828894"/>
          <a:ext cx="645046" cy="1617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9CD99-859A-4098-B814-E1807CBF1B37}">
      <dsp:nvSpPr>
        <dsp:cNvPr id="0" name=""/>
        <dsp:cNvSpPr/>
      </dsp:nvSpPr>
      <dsp:spPr>
        <a:xfrm>
          <a:off x="2905154" y="2960278"/>
          <a:ext cx="645046" cy="161738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</a:t>
          </a:r>
          <a:r>
            <a:rPr lang="en-US" sz="1200" b="1" kern="1200" baseline="30000" dirty="0" smtClean="0"/>
            <a:t>th</a:t>
          </a:r>
          <a:r>
            <a:rPr lang="en-US" sz="1200" b="1" kern="1200" dirty="0" smtClean="0"/>
            <a:t> District Officer</a:t>
          </a:r>
          <a:endParaRPr lang="en-US" sz="1200" b="1" kern="1200" dirty="0"/>
        </a:p>
      </dsp:txBody>
      <dsp:txXfrm>
        <a:off x="2924047" y="2979171"/>
        <a:ext cx="607260" cy="1579600"/>
      </dsp:txXfrm>
    </dsp:sp>
    <dsp:sp modelId="{9ED0AF8B-F456-4DFC-A0D9-098BAA87040F}">
      <dsp:nvSpPr>
        <dsp:cNvPr id="0" name=""/>
        <dsp:cNvSpPr/>
      </dsp:nvSpPr>
      <dsp:spPr>
        <a:xfrm>
          <a:off x="3674410" y="2846693"/>
          <a:ext cx="546753" cy="1627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F0D30-0615-4D29-86AF-4017AA025DBE}">
      <dsp:nvSpPr>
        <dsp:cNvPr id="0" name=""/>
        <dsp:cNvSpPr/>
      </dsp:nvSpPr>
      <dsp:spPr>
        <a:xfrm>
          <a:off x="3812708" y="2978077"/>
          <a:ext cx="546753" cy="162783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</a:t>
          </a:r>
          <a:r>
            <a:rPr lang="en-US" sz="1200" b="1" kern="1200" baseline="30000" dirty="0" smtClean="0"/>
            <a:t>th</a:t>
          </a:r>
          <a:r>
            <a:rPr lang="en-US" sz="1200" b="1" kern="1200" dirty="0" smtClean="0"/>
            <a:t> District Officer</a:t>
          </a:r>
          <a:endParaRPr lang="en-US" sz="1200" b="1" kern="1200" dirty="0"/>
        </a:p>
      </dsp:txBody>
      <dsp:txXfrm>
        <a:off x="3828722" y="2994091"/>
        <a:ext cx="514725" cy="1595806"/>
      </dsp:txXfrm>
    </dsp:sp>
    <dsp:sp modelId="{3B470C66-61D0-45EB-8D8D-194808640F46}">
      <dsp:nvSpPr>
        <dsp:cNvPr id="0" name=""/>
        <dsp:cNvSpPr/>
      </dsp:nvSpPr>
      <dsp:spPr>
        <a:xfrm>
          <a:off x="4511850" y="2828894"/>
          <a:ext cx="584579" cy="1600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39D14-975F-4D5D-8AB8-4BD0AE426820}">
      <dsp:nvSpPr>
        <dsp:cNvPr id="0" name=""/>
        <dsp:cNvSpPr/>
      </dsp:nvSpPr>
      <dsp:spPr>
        <a:xfrm>
          <a:off x="4650149" y="2960278"/>
          <a:ext cx="584579" cy="1600677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</a:t>
          </a:r>
          <a:r>
            <a:rPr lang="en-US" sz="1200" b="1" kern="1200" baseline="30000" dirty="0" smtClean="0"/>
            <a:t>th</a:t>
          </a:r>
          <a:r>
            <a:rPr lang="en-US" sz="1200" b="1" kern="1200" dirty="0" smtClean="0"/>
            <a:t> District Officer</a:t>
          </a:r>
          <a:endParaRPr lang="en-US" sz="1200" b="1" kern="1200" dirty="0"/>
        </a:p>
      </dsp:txBody>
      <dsp:txXfrm>
        <a:off x="4667271" y="2977400"/>
        <a:ext cx="550335" cy="1566433"/>
      </dsp:txXfrm>
    </dsp:sp>
    <dsp:sp modelId="{F6E60007-959A-43D2-857C-73D9AD1190F2}">
      <dsp:nvSpPr>
        <dsp:cNvPr id="0" name=""/>
        <dsp:cNvSpPr/>
      </dsp:nvSpPr>
      <dsp:spPr>
        <a:xfrm>
          <a:off x="5373027" y="2828894"/>
          <a:ext cx="651045" cy="1625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825D0-1403-4FC8-A28C-82E261042B5F}">
      <dsp:nvSpPr>
        <dsp:cNvPr id="0" name=""/>
        <dsp:cNvSpPr/>
      </dsp:nvSpPr>
      <dsp:spPr>
        <a:xfrm>
          <a:off x="5511325" y="2960278"/>
          <a:ext cx="651045" cy="1625297"/>
        </a:xfrm>
        <a:prstGeom prst="roundRect">
          <a:avLst>
            <a:gd name="adj" fmla="val 10000"/>
          </a:avLst>
        </a:prstGeom>
        <a:solidFill>
          <a:schemeClr val="bg2">
            <a:lumMod val="9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</a:t>
          </a:r>
          <a:r>
            <a:rPr lang="en-US" sz="1200" b="1" kern="1200" baseline="30000" dirty="0" smtClean="0"/>
            <a:t>th</a:t>
          </a:r>
          <a:r>
            <a:rPr lang="en-US" sz="1200" b="1" kern="1200" dirty="0" smtClean="0"/>
            <a:t> District Office</a:t>
          </a:r>
          <a:r>
            <a:rPr lang="en-US" sz="1500" kern="1200" dirty="0" smtClean="0"/>
            <a:t>r</a:t>
          </a:r>
          <a:endParaRPr lang="en-US" sz="1500" kern="1200" dirty="0"/>
        </a:p>
      </dsp:txBody>
      <dsp:txXfrm>
        <a:off x="5530393" y="2979346"/>
        <a:ext cx="612909" cy="1587161"/>
      </dsp:txXfrm>
    </dsp:sp>
    <dsp:sp modelId="{EF715499-A257-44D2-AA77-E3A98FA5D13C}">
      <dsp:nvSpPr>
        <dsp:cNvPr id="0" name=""/>
        <dsp:cNvSpPr/>
      </dsp:nvSpPr>
      <dsp:spPr>
        <a:xfrm>
          <a:off x="6300670" y="2828894"/>
          <a:ext cx="641972" cy="158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8B312C-28EA-4F24-8137-11C9C6073D71}">
      <dsp:nvSpPr>
        <dsp:cNvPr id="0" name=""/>
        <dsp:cNvSpPr/>
      </dsp:nvSpPr>
      <dsp:spPr>
        <a:xfrm>
          <a:off x="6438968" y="2960278"/>
          <a:ext cx="641972" cy="1587193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</a:t>
          </a:r>
          <a:r>
            <a:rPr lang="en-US" sz="1200" b="1" kern="1200" baseline="30000" dirty="0" smtClean="0"/>
            <a:t>th</a:t>
          </a:r>
          <a:r>
            <a:rPr lang="en-US" sz="1200" b="1" kern="1200" dirty="0" smtClean="0"/>
            <a:t> District Officer</a:t>
          </a:r>
          <a:endParaRPr lang="en-US" sz="1200" b="1" kern="1200" dirty="0"/>
        </a:p>
      </dsp:txBody>
      <dsp:txXfrm>
        <a:off x="6457771" y="2979081"/>
        <a:ext cx="604366" cy="1549587"/>
      </dsp:txXfrm>
    </dsp:sp>
    <dsp:sp modelId="{D5A259B3-5B4C-4209-9E3F-B950B263F48C}">
      <dsp:nvSpPr>
        <dsp:cNvPr id="0" name=""/>
        <dsp:cNvSpPr/>
      </dsp:nvSpPr>
      <dsp:spPr>
        <a:xfrm>
          <a:off x="7219239" y="2828894"/>
          <a:ext cx="642494" cy="1561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0182C-6F17-439E-B927-07189BB6E1A8}">
      <dsp:nvSpPr>
        <dsp:cNvPr id="0" name=""/>
        <dsp:cNvSpPr/>
      </dsp:nvSpPr>
      <dsp:spPr>
        <a:xfrm>
          <a:off x="7357537" y="2960278"/>
          <a:ext cx="642494" cy="15612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9</a:t>
          </a:r>
          <a:r>
            <a:rPr lang="en-US" sz="1200" b="1" kern="1200" baseline="30000" dirty="0" smtClean="0"/>
            <a:t>th</a:t>
          </a:r>
          <a:r>
            <a:rPr lang="en-US" sz="1200" b="1" kern="1200" dirty="0" smtClean="0"/>
            <a:t> District Officer</a:t>
          </a:r>
          <a:endParaRPr lang="en-US" sz="1200" b="1" kern="1200" dirty="0"/>
        </a:p>
      </dsp:txBody>
      <dsp:txXfrm>
        <a:off x="7376355" y="2979096"/>
        <a:ext cx="604858" cy="1523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D6F76-245F-44F0-9C29-3417C374CCF7}">
      <dsp:nvSpPr>
        <dsp:cNvPr id="0" name=""/>
        <dsp:cNvSpPr/>
      </dsp:nvSpPr>
      <dsp:spPr>
        <a:xfrm>
          <a:off x="6848236" y="3783104"/>
          <a:ext cx="91440" cy="4795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58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EB846-2BEF-4D0B-B067-93A61701577E}">
      <dsp:nvSpPr>
        <dsp:cNvPr id="0" name=""/>
        <dsp:cNvSpPr/>
      </dsp:nvSpPr>
      <dsp:spPr>
        <a:xfrm>
          <a:off x="3649905" y="2033190"/>
          <a:ext cx="3244051" cy="702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036"/>
              </a:lnTo>
              <a:lnTo>
                <a:pt x="3244051" y="550036"/>
              </a:lnTo>
              <a:lnTo>
                <a:pt x="3244051" y="70279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9E4E6-F752-400A-AE39-95B5FD330C36}">
      <dsp:nvSpPr>
        <dsp:cNvPr id="0" name=""/>
        <dsp:cNvSpPr/>
      </dsp:nvSpPr>
      <dsp:spPr>
        <a:xfrm>
          <a:off x="4832791" y="3783104"/>
          <a:ext cx="91440" cy="4795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58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A9596-B996-4676-A5CA-740D4B892E0D}">
      <dsp:nvSpPr>
        <dsp:cNvPr id="0" name=""/>
        <dsp:cNvSpPr/>
      </dsp:nvSpPr>
      <dsp:spPr>
        <a:xfrm>
          <a:off x="3649905" y="2033190"/>
          <a:ext cx="1228606" cy="702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036"/>
              </a:lnTo>
              <a:lnTo>
                <a:pt x="1228606" y="550036"/>
              </a:lnTo>
              <a:lnTo>
                <a:pt x="1228606" y="70279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E4742-E52B-4927-8E3C-F5B356D1EFB7}">
      <dsp:nvSpPr>
        <dsp:cNvPr id="0" name=""/>
        <dsp:cNvSpPr/>
      </dsp:nvSpPr>
      <dsp:spPr>
        <a:xfrm>
          <a:off x="2817346" y="3783104"/>
          <a:ext cx="91440" cy="4795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58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A71EC-F481-4D0E-BAFA-87F2E47DC66D}">
      <dsp:nvSpPr>
        <dsp:cNvPr id="0" name=""/>
        <dsp:cNvSpPr/>
      </dsp:nvSpPr>
      <dsp:spPr>
        <a:xfrm>
          <a:off x="2863066" y="2033190"/>
          <a:ext cx="786839" cy="702797"/>
        </a:xfrm>
        <a:custGeom>
          <a:avLst/>
          <a:gdLst/>
          <a:ahLst/>
          <a:cxnLst/>
          <a:rect l="0" t="0" r="0" b="0"/>
          <a:pathLst>
            <a:path>
              <a:moveTo>
                <a:pt x="786839" y="0"/>
              </a:moveTo>
              <a:lnTo>
                <a:pt x="786839" y="550036"/>
              </a:lnTo>
              <a:lnTo>
                <a:pt x="0" y="550036"/>
              </a:lnTo>
              <a:lnTo>
                <a:pt x="0" y="70279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B111D-47C7-448B-968A-CB78E82BE210}">
      <dsp:nvSpPr>
        <dsp:cNvPr id="0" name=""/>
        <dsp:cNvSpPr/>
      </dsp:nvSpPr>
      <dsp:spPr>
        <a:xfrm>
          <a:off x="801900" y="3783104"/>
          <a:ext cx="91440" cy="4795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58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A27AF-7A93-4351-ABB6-1F91092F17DD}">
      <dsp:nvSpPr>
        <dsp:cNvPr id="0" name=""/>
        <dsp:cNvSpPr/>
      </dsp:nvSpPr>
      <dsp:spPr>
        <a:xfrm>
          <a:off x="847620" y="2033190"/>
          <a:ext cx="2802284" cy="702797"/>
        </a:xfrm>
        <a:custGeom>
          <a:avLst/>
          <a:gdLst/>
          <a:ahLst/>
          <a:cxnLst/>
          <a:rect l="0" t="0" r="0" b="0"/>
          <a:pathLst>
            <a:path>
              <a:moveTo>
                <a:pt x="2802284" y="0"/>
              </a:moveTo>
              <a:lnTo>
                <a:pt x="2802284" y="550036"/>
              </a:lnTo>
              <a:lnTo>
                <a:pt x="0" y="550036"/>
              </a:lnTo>
              <a:lnTo>
                <a:pt x="0" y="70279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0C5FE-7DD2-4059-917C-96F5410EB7CB}">
      <dsp:nvSpPr>
        <dsp:cNvPr id="0" name=""/>
        <dsp:cNvSpPr/>
      </dsp:nvSpPr>
      <dsp:spPr>
        <a:xfrm>
          <a:off x="3604185" y="873054"/>
          <a:ext cx="91440" cy="432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296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F4A7D-74AE-41BA-9F26-847229632456}">
      <dsp:nvSpPr>
        <dsp:cNvPr id="0" name=""/>
        <dsp:cNvSpPr/>
      </dsp:nvSpPr>
      <dsp:spPr>
        <a:xfrm>
          <a:off x="2446406" y="-174061"/>
          <a:ext cx="2406996" cy="1047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137F2-8B82-4555-8CAD-F03B65006D00}">
      <dsp:nvSpPr>
        <dsp:cNvPr id="0" name=""/>
        <dsp:cNvSpPr/>
      </dsp:nvSpPr>
      <dsp:spPr>
        <a:xfrm>
          <a:off x="2629629" y="0"/>
          <a:ext cx="2406996" cy="104711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TN Federation National Legislative Officer</a:t>
          </a:r>
          <a:endParaRPr lang="en-US" sz="1800" b="1" kern="1200" dirty="0"/>
        </a:p>
      </dsp:txBody>
      <dsp:txXfrm>
        <a:off x="2660298" y="30669"/>
        <a:ext cx="2345658" cy="985777"/>
      </dsp:txXfrm>
    </dsp:sp>
    <dsp:sp modelId="{19AE9F6B-3C11-45FC-A3A4-124758274E9E}">
      <dsp:nvSpPr>
        <dsp:cNvPr id="0" name=""/>
        <dsp:cNvSpPr/>
      </dsp:nvSpPr>
      <dsp:spPr>
        <a:xfrm>
          <a:off x="2535238" y="1306021"/>
          <a:ext cx="2229333" cy="727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D775F-0009-4D50-928E-F1DE5F192C39}">
      <dsp:nvSpPr>
        <dsp:cNvPr id="0" name=""/>
        <dsp:cNvSpPr/>
      </dsp:nvSpPr>
      <dsp:spPr>
        <a:xfrm>
          <a:off x="2718460" y="1480082"/>
          <a:ext cx="2229333" cy="72716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baseline="30000" dirty="0" smtClean="0"/>
            <a:t>1st District Officer</a:t>
          </a:r>
          <a:endParaRPr lang="en-US" sz="2400" b="1" kern="1200" dirty="0"/>
        </a:p>
      </dsp:txBody>
      <dsp:txXfrm>
        <a:off x="2739758" y="1501380"/>
        <a:ext cx="2186737" cy="684573"/>
      </dsp:txXfrm>
    </dsp:sp>
    <dsp:sp modelId="{6D165BEB-0C93-43A4-8767-5D747A2DF221}">
      <dsp:nvSpPr>
        <dsp:cNvPr id="0" name=""/>
        <dsp:cNvSpPr/>
      </dsp:nvSpPr>
      <dsp:spPr>
        <a:xfrm>
          <a:off x="23120" y="2735988"/>
          <a:ext cx="1649000" cy="1047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9DCF4-9D83-4DAE-A0A4-A6CE7B1C52B8}">
      <dsp:nvSpPr>
        <dsp:cNvPr id="0" name=""/>
        <dsp:cNvSpPr/>
      </dsp:nvSpPr>
      <dsp:spPr>
        <a:xfrm>
          <a:off x="206342" y="2910049"/>
          <a:ext cx="1649000" cy="104711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Chapter Legislative Officer</a:t>
          </a:r>
          <a:endParaRPr lang="en-US" sz="1600" b="1" kern="1200" dirty="0"/>
        </a:p>
      </dsp:txBody>
      <dsp:txXfrm>
        <a:off x="237011" y="2940718"/>
        <a:ext cx="1587662" cy="985777"/>
      </dsp:txXfrm>
    </dsp:sp>
    <dsp:sp modelId="{EB46E602-D1FF-4429-A3FE-4154B0BF8F9A}">
      <dsp:nvSpPr>
        <dsp:cNvPr id="0" name=""/>
        <dsp:cNvSpPr/>
      </dsp:nvSpPr>
      <dsp:spPr>
        <a:xfrm>
          <a:off x="23120" y="4262688"/>
          <a:ext cx="1649000" cy="1047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97D243-50A0-405D-BBE9-12F50A9B40C2}">
      <dsp:nvSpPr>
        <dsp:cNvPr id="0" name=""/>
        <dsp:cNvSpPr/>
      </dsp:nvSpPr>
      <dsp:spPr>
        <a:xfrm>
          <a:off x="206342" y="4436749"/>
          <a:ext cx="1649000" cy="104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Member of Congress</a:t>
          </a:r>
          <a:endParaRPr lang="en-US" sz="1600" b="1" kern="1200" dirty="0">
            <a:solidFill>
              <a:srgbClr val="FF0000"/>
            </a:solidFill>
          </a:endParaRPr>
        </a:p>
      </dsp:txBody>
      <dsp:txXfrm>
        <a:off x="237011" y="4467418"/>
        <a:ext cx="1587662" cy="985777"/>
      </dsp:txXfrm>
    </dsp:sp>
    <dsp:sp modelId="{7B074D04-5FFC-434D-9A1A-67E22A90FBC0}">
      <dsp:nvSpPr>
        <dsp:cNvPr id="0" name=""/>
        <dsp:cNvSpPr/>
      </dsp:nvSpPr>
      <dsp:spPr>
        <a:xfrm>
          <a:off x="2038565" y="2735988"/>
          <a:ext cx="1649000" cy="1047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727FC-2660-47F8-BB5A-1E48E1402A5C}">
      <dsp:nvSpPr>
        <dsp:cNvPr id="0" name=""/>
        <dsp:cNvSpPr/>
      </dsp:nvSpPr>
      <dsp:spPr>
        <a:xfrm>
          <a:off x="2221788" y="2910049"/>
          <a:ext cx="1649000" cy="104711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Chapter Legislative Officer</a:t>
          </a:r>
          <a:endParaRPr lang="en-US" sz="1600" b="1" kern="1200" dirty="0"/>
        </a:p>
      </dsp:txBody>
      <dsp:txXfrm>
        <a:off x="2252457" y="2940718"/>
        <a:ext cx="1587662" cy="985777"/>
      </dsp:txXfrm>
    </dsp:sp>
    <dsp:sp modelId="{7F7D3188-1C2B-42F4-8D4D-4DFD7162FA0C}">
      <dsp:nvSpPr>
        <dsp:cNvPr id="0" name=""/>
        <dsp:cNvSpPr/>
      </dsp:nvSpPr>
      <dsp:spPr>
        <a:xfrm>
          <a:off x="2038565" y="4262688"/>
          <a:ext cx="1649000" cy="1047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1A8F4-2612-4CA4-BE81-DF3E07F6EC69}">
      <dsp:nvSpPr>
        <dsp:cNvPr id="0" name=""/>
        <dsp:cNvSpPr/>
      </dsp:nvSpPr>
      <dsp:spPr>
        <a:xfrm>
          <a:off x="2221788" y="4436749"/>
          <a:ext cx="1649000" cy="104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Member of Congress</a:t>
          </a:r>
          <a:endParaRPr lang="en-US" sz="1600" b="1" kern="1200" dirty="0">
            <a:solidFill>
              <a:srgbClr val="FF0000"/>
            </a:solidFill>
          </a:endParaRPr>
        </a:p>
      </dsp:txBody>
      <dsp:txXfrm>
        <a:off x="2252457" y="4467418"/>
        <a:ext cx="1587662" cy="985777"/>
      </dsp:txXfrm>
    </dsp:sp>
    <dsp:sp modelId="{B18A50B8-6D08-4241-BC22-B20312276858}">
      <dsp:nvSpPr>
        <dsp:cNvPr id="0" name=""/>
        <dsp:cNvSpPr/>
      </dsp:nvSpPr>
      <dsp:spPr>
        <a:xfrm>
          <a:off x="4054011" y="2735988"/>
          <a:ext cx="1649000" cy="1047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56FE1-AE9B-4CC8-AAFD-5968A55CD6B5}">
      <dsp:nvSpPr>
        <dsp:cNvPr id="0" name=""/>
        <dsp:cNvSpPr/>
      </dsp:nvSpPr>
      <dsp:spPr>
        <a:xfrm>
          <a:off x="4237233" y="2910049"/>
          <a:ext cx="1649000" cy="104711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Chapter Legislative Officer</a:t>
          </a:r>
          <a:endParaRPr lang="en-US" sz="1600" b="1" kern="1200" dirty="0"/>
        </a:p>
      </dsp:txBody>
      <dsp:txXfrm>
        <a:off x="4267902" y="2940718"/>
        <a:ext cx="1587662" cy="985777"/>
      </dsp:txXfrm>
    </dsp:sp>
    <dsp:sp modelId="{66D1DFCE-D058-4089-B26F-3940179CCFDA}">
      <dsp:nvSpPr>
        <dsp:cNvPr id="0" name=""/>
        <dsp:cNvSpPr/>
      </dsp:nvSpPr>
      <dsp:spPr>
        <a:xfrm>
          <a:off x="4054011" y="4262688"/>
          <a:ext cx="1649000" cy="1047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612CC3-527F-45F8-9129-A4A84C5E2DA4}">
      <dsp:nvSpPr>
        <dsp:cNvPr id="0" name=""/>
        <dsp:cNvSpPr/>
      </dsp:nvSpPr>
      <dsp:spPr>
        <a:xfrm>
          <a:off x="4237233" y="4436749"/>
          <a:ext cx="1649000" cy="104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Member of Congress</a:t>
          </a:r>
          <a:endParaRPr lang="en-US" sz="1600" b="1" kern="1200" dirty="0">
            <a:solidFill>
              <a:srgbClr val="FF0000"/>
            </a:solidFill>
          </a:endParaRPr>
        </a:p>
      </dsp:txBody>
      <dsp:txXfrm>
        <a:off x="4267902" y="4467418"/>
        <a:ext cx="1587662" cy="985777"/>
      </dsp:txXfrm>
    </dsp:sp>
    <dsp:sp modelId="{AE925F60-AB43-4759-BBD8-989561702EC6}">
      <dsp:nvSpPr>
        <dsp:cNvPr id="0" name=""/>
        <dsp:cNvSpPr/>
      </dsp:nvSpPr>
      <dsp:spPr>
        <a:xfrm>
          <a:off x="6069456" y="2735988"/>
          <a:ext cx="1649000" cy="1047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6E2A4-CD57-44EB-AFDC-DEE4FEA459EF}">
      <dsp:nvSpPr>
        <dsp:cNvPr id="0" name=""/>
        <dsp:cNvSpPr/>
      </dsp:nvSpPr>
      <dsp:spPr>
        <a:xfrm>
          <a:off x="6252678" y="2910049"/>
          <a:ext cx="1649000" cy="104711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4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Chapter Legislative Officer</a:t>
          </a:r>
          <a:endParaRPr lang="en-US" sz="1600" b="1" kern="1200" dirty="0"/>
        </a:p>
      </dsp:txBody>
      <dsp:txXfrm>
        <a:off x="6283347" y="2940718"/>
        <a:ext cx="1587662" cy="985777"/>
      </dsp:txXfrm>
    </dsp:sp>
    <dsp:sp modelId="{D0E2A74D-0E40-4665-8350-30A5342B905A}">
      <dsp:nvSpPr>
        <dsp:cNvPr id="0" name=""/>
        <dsp:cNvSpPr/>
      </dsp:nvSpPr>
      <dsp:spPr>
        <a:xfrm>
          <a:off x="6069456" y="4262688"/>
          <a:ext cx="1649000" cy="1047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F8AC8-C1AC-48C0-97D4-6AAE9D3802B6}">
      <dsp:nvSpPr>
        <dsp:cNvPr id="0" name=""/>
        <dsp:cNvSpPr/>
      </dsp:nvSpPr>
      <dsp:spPr>
        <a:xfrm>
          <a:off x="6252678" y="4436749"/>
          <a:ext cx="1649000" cy="104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Member of Congress</a:t>
          </a:r>
          <a:endParaRPr lang="en-US" sz="1600" b="1" kern="1200" dirty="0">
            <a:solidFill>
              <a:srgbClr val="FF0000"/>
            </a:solidFill>
          </a:endParaRPr>
        </a:p>
      </dsp:txBody>
      <dsp:txXfrm>
        <a:off x="6283347" y="4467418"/>
        <a:ext cx="1587662" cy="9857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E2755-C035-40C3-AE30-EADC215410C2}">
      <dsp:nvSpPr>
        <dsp:cNvPr id="0" name=""/>
        <dsp:cNvSpPr/>
      </dsp:nvSpPr>
      <dsp:spPr>
        <a:xfrm>
          <a:off x="4192992" y="1573536"/>
          <a:ext cx="3894161" cy="392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319"/>
              </a:lnTo>
              <a:lnTo>
                <a:pt x="3894161" y="343319"/>
              </a:lnTo>
              <a:lnTo>
                <a:pt x="3894161" y="3926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C04E7-61B3-47E6-9C80-93869B7F12FF}">
      <dsp:nvSpPr>
        <dsp:cNvPr id="0" name=""/>
        <dsp:cNvSpPr/>
      </dsp:nvSpPr>
      <dsp:spPr>
        <a:xfrm>
          <a:off x="4192992" y="1573536"/>
          <a:ext cx="3236936" cy="429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159"/>
              </a:lnTo>
              <a:lnTo>
                <a:pt x="3236936" y="380159"/>
              </a:lnTo>
              <a:lnTo>
                <a:pt x="3236936" y="4294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8B48C-E563-4D2D-B7B2-1EDA0DB12A8E}">
      <dsp:nvSpPr>
        <dsp:cNvPr id="0" name=""/>
        <dsp:cNvSpPr/>
      </dsp:nvSpPr>
      <dsp:spPr>
        <a:xfrm>
          <a:off x="4192992" y="1573536"/>
          <a:ext cx="2586283" cy="429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159"/>
              </a:lnTo>
              <a:lnTo>
                <a:pt x="2586283" y="380159"/>
              </a:lnTo>
              <a:lnTo>
                <a:pt x="2586283" y="4294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DB38A-D77A-4162-A071-4666E44ABF6A}">
      <dsp:nvSpPr>
        <dsp:cNvPr id="0" name=""/>
        <dsp:cNvSpPr/>
      </dsp:nvSpPr>
      <dsp:spPr>
        <a:xfrm>
          <a:off x="4192992" y="1573536"/>
          <a:ext cx="1935631" cy="429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159"/>
              </a:lnTo>
              <a:lnTo>
                <a:pt x="1935631" y="380159"/>
              </a:lnTo>
              <a:lnTo>
                <a:pt x="1935631" y="4294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DB9FC-4784-49B4-9654-0E978DFD5F80}">
      <dsp:nvSpPr>
        <dsp:cNvPr id="0" name=""/>
        <dsp:cNvSpPr/>
      </dsp:nvSpPr>
      <dsp:spPr>
        <a:xfrm>
          <a:off x="4192992" y="1573536"/>
          <a:ext cx="1284978" cy="429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159"/>
              </a:lnTo>
              <a:lnTo>
                <a:pt x="1284978" y="380159"/>
              </a:lnTo>
              <a:lnTo>
                <a:pt x="1284978" y="4294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7DCCF-CB26-4B2D-98B8-2FECD738CE45}">
      <dsp:nvSpPr>
        <dsp:cNvPr id="0" name=""/>
        <dsp:cNvSpPr/>
      </dsp:nvSpPr>
      <dsp:spPr>
        <a:xfrm>
          <a:off x="4192992" y="1573536"/>
          <a:ext cx="634325" cy="429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159"/>
              </a:lnTo>
              <a:lnTo>
                <a:pt x="634325" y="380159"/>
              </a:lnTo>
              <a:lnTo>
                <a:pt x="634325" y="4294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06198-AAD6-4584-9000-8BA155101F70}">
      <dsp:nvSpPr>
        <dsp:cNvPr id="0" name=""/>
        <dsp:cNvSpPr/>
      </dsp:nvSpPr>
      <dsp:spPr>
        <a:xfrm>
          <a:off x="4130944" y="1573536"/>
          <a:ext cx="91440" cy="429476"/>
        </a:xfrm>
        <a:custGeom>
          <a:avLst/>
          <a:gdLst/>
          <a:ahLst/>
          <a:cxnLst/>
          <a:rect l="0" t="0" r="0" b="0"/>
          <a:pathLst>
            <a:path>
              <a:moveTo>
                <a:pt x="62047" y="0"/>
              </a:moveTo>
              <a:lnTo>
                <a:pt x="62047" y="380159"/>
              </a:lnTo>
              <a:lnTo>
                <a:pt x="45720" y="380159"/>
              </a:lnTo>
              <a:lnTo>
                <a:pt x="45720" y="4294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0E943-FEBE-4FD2-869A-D34301ECC253}">
      <dsp:nvSpPr>
        <dsp:cNvPr id="0" name=""/>
        <dsp:cNvSpPr/>
      </dsp:nvSpPr>
      <dsp:spPr>
        <a:xfrm>
          <a:off x="3526012" y="1573536"/>
          <a:ext cx="666979" cy="429476"/>
        </a:xfrm>
        <a:custGeom>
          <a:avLst/>
          <a:gdLst/>
          <a:ahLst/>
          <a:cxnLst/>
          <a:rect l="0" t="0" r="0" b="0"/>
          <a:pathLst>
            <a:path>
              <a:moveTo>
                <a:pt x="666979" y="0"/>
              </a:moveTo>
              <a:lnTo>
                <a:pt x="666979" y="380159"/>
              </a:lnTo>
              <a:lnTo>
                <a:pt x="0" y="380159"/>
              </a:lnTo>
              <a:lnTo>
                <a:pt x="0" y="4294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4EBA9-EF05-4925-8737-F9B16305F1DD}">
      <dsp:nvSpPr>
        <dsp:cNvPr id="0" name=""/>
        <dsp:cNvSpPr/>
      </dsp:nvSpPr>
      <dsp:spPr>
        <a:xfrm>
          <a:off x="2875359" y="1573536"/>
          <a:ext cx="1317632" cy="429476"/>
        </a:xfrm>
        <a:custGeom>
          <a:avLst/>
          <a:gdLst/>
          <a:ahLst/>
          <a:cxnLst/>
          <a:rect l="0" t="0" r="0" b="0"/>
          <a:pathLst>
            <a:path>
              <a:moveTo>
                <a:pt x="1317632" y="0"/>
              </a:moveTo>
              <a:lnTo>
                <a:pt x="1317632" y="380159"/>
              </a:lnTo>
              <a:lnTo>
                <a:pt x="0" y="380159"/>
              </a:lnTo>
              <a:lnTo>
                <a:pt x="0" y="4294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B13EE-9F00-4BC4-A789-D350F66E6523}">
      <dsp:nvSpPr>
        <dsp:cNvPr id="0" name=""/>
        <dsp:cNvSpPr/>
      </dsp:nvSpPr>
      <dsp:spPr>
        <a:xfrm>
          <a:off x="2224706" y="1573536"/>
          <a:ext cx="1968285" cy="429476"/>
        </a:xfrm>
        <a:custGeom>
          <a:avLst/>
          <a:gdLst/>
          <a:ahLst/>
          <a:cxnLst/>
          <a:rect l="0" t="0" r="0" b="0"/>
          <a:pathLst>
            <a:path>
              <a:moveTo>
                <a:pt x="1968285" y="0"/>
              </a:moveTo>
              <a:lnTo>
                <a:pt x="1968285" y="380159"/>
              </a:lnTo>
              <a:lnTo>
                <a:pt x="0" y="380159"/>
              </a:lnTo>
              <a:lnTo>
                <a:pt x="0" y="4294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56ABA-73A2-456E-A6EA-6A25B75962E9}">
      <dsp:nvSpPr>
        <dsp:cNvPr id="0" name=""/>
        <dsp:cNvSpPr/>
      </dsp:nvSpPr>
      <dsp:spPr>
        <a:xfrm>
          <a:off x="1574053" y="1573536"/>
          <a:ext cx="2618938" cy="429476"/>
        </a:xfrm>
        <a:custGeom>
          <a:avLst/>
          <a:gdLst/>
          <a:ahLst/>
          <a:cxnLst/>
          <a:rect l="0" t="0" r="0" b="0"/>
          <a:pathLst>
            <a:path>
              <a:moveTo>
                <a:pt x="2618938" y="0"/>
              </a:moveTo>
              <a:lnTo>
                <a:pt x="2618938" y="380159"/>
              </a:lnTo>
              <a:lnTo>
                <a:pt x="0" y="380159"/>
              </a:lnTo>
              <a:lnTo>
                <a:pt x="0" y="4294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23FB1-60A4-4219-9837-432E3B78EBF4}">
      <dsp:nvSpPr>
        <dsp:cNvPr id="0" name=""/>
        <dsp:cNvSpPr/>
      </dsp:nvSpPr>
      <dsp:spPr>
        <a:xfrm>
          <a:off x="943119" y="1573536"/>
          <a:ext cx="3249872" cy="406198"/>
        </a:xfrm>
        <a:custGeom>
          <a:avLst/>
          <a:gdLst/>
          <a:ahLst/>
          <a:cxnLst/>
          <a:rect l="0" t="0" r="0" b="0"/>
          <a:pathLst>
            <a:path>
              <a:moveTo>
                <a:pt x="3249872" y="0"/>
              </a:moveTo>
              <a:lnTo>
                <a:pt x="3249872" y="356881"/>
              </a:lnTo>
              <a:lnTo>
                <a:pt x="0" y="356881"/>
              </a:lnTo>
              <a:lnTo>
                <a:pt x="0" y="40619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C13C2-6BEB-4319-ACE0-E22F53CA70DF}">
      <dsp:nvSpPr>
        <dsp:cNvPr id="0" name=""/>
        <dsp:cNvSpPr/>
      </dsp:nvSpPr>
      <dsp:spPr>
        <a:xfrm>
          <a:off x="266179" y="1573536"/>
          <a:ext cx="3926812" cy="368249"/>
        </a:xfrm>
        <a:custGeom>
          <a:avLst/>
          <a:gdLst/>
          <a:ahLst/>
          <a:cxnLst/>
          <a:rect l="0" t="0" r="0" b="0"/>
          <a:pathLst>
            <a:path>
              <a:moveTo>
                <a:pt x="3926812" y="0"/>
              </a:moveTo>
              <a:lnTo>
                <a:pt x="3926812" y="318933"/>
              </a:lnTo>
              <a:lnTo>
                <a:pt x="0" y="318933"/>
              </a:lnTo>
              <a:lnTo>
                <a:pt x="0" y="36824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1D801-43AB-4CF6-907A-AAAEF6370158}">
      <dsp:nvSpPr>
        <dsp:cNvPr id="0" name=""/>
        <dsp:cNvSpPr/>
      </dsp:nvSpPr>
      <dsp:spPr>
        <a:xfrm>
          <a:off x="3325180" y="112849"/>
          <a:ext cx="1735622" cy="1460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8A69B-9942-4131-A52B-6995097CD80B}">
      <dsp:nvSpPr>
        <dsp:cNvPr id="0" name=""/>
        <dsp:cNvSpPr/>
      </dsp:nvSpPr>
      <dsp:spPr>
        <a:xfrm>
          <a:off x="3384331" y="169042"/>
          <a:ext cx="1735622" cy="1460686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NC Federation National Legislative Officer</a:t>
          </a:r>
          <a:endParaRPr lang="en-US" sz="1600" b="1" kern="1200" dirty="0"/>
        </a:p>
      </dsp:txBody>
      <dsp:txXfrm>
        <a:off x="3427113" y="211824"/>
        <a:ext cx="1650058" cy="1375122"/>
      </dsp:txXfrm>
    </dsp:sp>
    <dsp:sp modelId="{46452CBC-F69A-4DE0-8ACF-7BD8DA2B6519}">
      <dsp:nvSpPr>
        <dsp:cNvPr id="0" name=""/>
        <dsp:cNvSpPr/>
      </dsp:nvSpPr>
      <dsp:spPr>
        <a:xfrm>
          <a:off x="3" y="1941785"/>
          <a:ext cx="532352" cy="2887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20497-F1B6-4405-AE30-0DFC07C80A1F}">
      <dsp:nvSpPr>
        <dsp:cNvPr id="0" name=""/>
        <dsp:cNvSpPr/>
      </dsp:nvSpPr>
      <dsp:spPr>
        <a:xfrm>
          <a:off x="59153" y="1997978"/>
          <a:ext cx="532352" cy="2887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</a:t>
          </a:r>
          <a:r>
            <a:rPr lang="en-US" sz="2000" b="1" kern="1200" baseline="30000" dirty="0" smtClean="0"/>
            <a:t>st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74745" y="2013570"/>
        <a:ext cx="501168" cy="2856111"/>
      </dsp:txXfrm>
    </dsp:sp>
    <dsp:sp modelId="{319C4701-3ED2-43F9-848A-3AB2B4DD4A17}">
      <dsp:nvSpPr>
        <dsp:cNvPr id="0" name=""/>
        <dsp:cNvSpPr/>
      </dsp:nvSpPr>
      <dsp:spPr>
        <a:xfrm>
          <a:off x="676943" y="1979734"/>
          <a:ext cx="532352" cy="2887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A1E6D-BB34-499F-BC93-D55891739B4D}">
      <dsp:nvSpPr>
        <dsp:cNvPr id="0" name=""/>
        <dsp:cNvSpPr/>
      </dsp:nvSpPr>
      <dsp:spPr>
        <a:xfrm>
          <a:off x="736093" y="2035927"/>
          <a:ext cx="532352" cy="2887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2</a:t>
          </a:r>
          <a:r>
            <a:rPr lang="en-US" sz="2000" b="1" kern="1200" baseline="30000" dirty="0" smtClean="0"/>
            <a:t>nd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751685" y="2051519"/>
        <a:ext cx="501168" cy="2856111"/>
      </dsp:txXfrm>
    </dsp:sp>
    <dsp:sp modelId="{F9096824-A085-4792-AE62-F2F748D494C5}">
      <dsp:nvSpPr>
        <dsp:cNvPr id="0" name=""/>
        <dsp:cNvSpPr/>
      </dsp:nvSpPr>
      <dsp:spPr>
        <a:xfrm>
          <a:off x="1307877" y="2003012"/>
          <a:ext cx="532352" cy="284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9CACC-6A0E-47E8-ACDA-50F641565570}">
      <dsp:nvSpPr>
        <dsp:cNvPr id="0" name=""/>
        <dsp:cNvSpPr/>
      </dsp:nvSpPr>
      <dsp:spPr>
        <a:xfrm>
          <a:off x="1367028" y="2059204"/>
          <a:ext cx="532352" cy="284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3</a:t>
          </a:r>
          <a:r>
            <a:rPr lang="en-US" sz="2000" b="1" kern="1200" baseline="30000" dirty="0" smtClean="0"/>
            <a:t>rd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1382620" y="2074796"/>
        <a:ext cx="501168" cy="2809552"/>
      </dsp:txXfrm>
    </dsp:sp>
    <dsp:sp modelId="{B86AE10D-36EA-477C-AF0B-0BD8A7839317}">
      <dsp:nvSpPr>
        <dsp:cNvPr id="0" name=""/>
        <dsp:cNvSpPr/>
      </dsp:nvSpPr>
      <dsp:spPr>
        <a:xfrm>
          <a:off x="1958530" y="2003012"/>
          <a:ext cx="532352" cy="284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EB758-3702-43C3-9F91-D3AC193927C9}">
      <dsp:nvSpPr>
        <dsp:cNvPr id="0" name=""/>
        <dsp:cNvSpPr/>
      </dsp:nvSpPr>
      <dsp:spPr>
        <a:xfrm>
          <a:off x="2017680" y="2059204"/>
          <a:ext cx="532352" cy="284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4</a:t>
          </a:r>
          <a:r>
            <a:rPr lang="en-US" sz="2000" b="1" kern="1200" baseline="30000" dirty="0" smtClean="0"/>
            <a:t>th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2033272" y="2074796"/>
        <a:ext cx="501168" cy="2809552"/>
      </dsp:txXfrm>
    </dsp:sp>
    <dsp:sp modelId="{C93DD76C-FA96-4BE0-B2C7-AC411999D275}">
      <dsp:nvSpPr>
        <dsp:cNvPr id="0" name=""/>
        <dsp:cNvSpPr/>
      </dsp:nvSpPr>
      <dsp:spPr>
        <a:xfrm>
          <a:off x="2609183" y="2003012"/>
          <a:ext cx="532352" cy="284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64F48D-84D9-48B0-8629-0F6E4FD0547D}">
      <dsp:nvSpPr>
        <dsp:cNvPr id="0" name=""/>
        <dsp:cNvSpPr/>
      </dsp:nvSpPr>
      <dsp:spPr>
        <a:xfrm>
          <a:off x="2668333" y="2059204"/>
          <a:ext cx="532352" cy="284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5</a:t>
          </a:r>
          <a:r>
            <a:rPr lang="en-US" sz="2000" b="1" kern="1200" baseline="30000" dirty="0" smtClean="0"/>
            <a:t>th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2683925" y="2074796"/>
        <a:ext cx="501168" cy="2809552"/>
      </dsp:txXfrm>
    </dsp:sp>
    <dsp:sp modelId="{7DB7DEC9-F690-44D1-8594-8F2B44537463}">
      <dsp:nvSpPr>
        <dsp:cNvPr id="0" name=""/>
        <dsp:cNvSpPr/>
      </dsp:nvSpPr>
      <dsp:spPr>
        <a:xfrm>
          <a:off x="3259836" y="2003012"/>
          <a:ext cx="532352" cy="284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BE614-647C-4AD6-BA0F-26A15607AE88}">
      <dsp:nvSpPr>
        <dsp:cNvPr id="0" name=""/>
        <dsp:cNvSpPr/>
      </dsp:nvSpPr>
      <dsp:spPr>
        <a:xfrm>
          <a:off x="3318986" y="2059204"/>
          <a:ext cx="532352" cy="284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6</a:t>
          </a:r>
          <a:r>
            <a:rPr lang="en-US" sz="2000" b="1" kern="1200" baseline="30000" dirty="0" smtClean="0"/>
            <a:t>th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3334578" y="2074796"/>
        <a:ext cx="501168" cy="2809552"/>
      </dsp:txXfrm>
    </dsp:sp>
    <dsp:sp modelId="{0B0539FA-C244-4891-AE85-01BFCFC7EF1C}">
      <dsp:nvSpPr>
        <dsp:cNvPr id="0" name=""/>
        <dsp:cNvSpPr/>
      </dsp:nvSpPr>
      <dsp:spPr>
        <a:xfrm>
          <a:off x="3910488" y="2003012"/>
          <a:ext cx="532352" cy="2830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0DEC4-8ABD-44D9-9899-F55125E2610E}">
      <dsp:nvSpPr>
        <dsp:cNvPr id="0" name=""/>
        <dsp:cNvSpPr/>
      </dsp:nvSpPr>
      <dsp:spPr>
        <a:xfrm>
          <a:off x="3969639" y="2059204"/>
          <a:ext cx="532352" cy="2830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7</a:t>
          </a:r>
          <a:r>
            <a:rPr lang="en-US" sz="2000" b="1" kern="1200" baseline="30000" dirty="0" smtClean="0"/>
            <a:t>th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3985231" y="2074796"/>
        <a:ext cx="501168" cy="2799654"/>
      </dsp:txXfrm>
    </dsp:sp>
    <dsp:sp modelId="{F74421D7-2435-4468-AF60-F74FDB62DE00}">
      <dsp:nvSpPr>
        <dsp:cNvPr id="0" name=""/>
        <dsp:cNvSpPr/>
      </dsp:nvSpPr>
      <dsp:spPr>
        <a:xfrm>
          <a:off x="4561141" y="2003012"/>
          <a:ext cx="532352" cy="284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E4720-5C42-4B4D-BDD6-5D1C7D60C7CE}">
      <dsp:nvSpPr>
        <dsp:cNvPr id="0" name=""/>
        <dsp:cNvSpPr/>
      </dsp:nvSpPr>
      <dsp:spPr>
        <a:xfrm>
          <a:off x="4620291" y="2059204"/>
          <a:ext cx="532352" cy="284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8</a:t>
          </a:r>
          <a:r>
            <a:rPr lang="en-US" sz="2000" b="1" kern="1200" baseline="30000" dirty="0" smtClean="0"/>
            <a:t>th</a:t>
          </a:r>
          <a:r>
            <a:rPr lang="en-US" sz="2000" b="1" kern="1200" dirty="0" smtClean="0"/>
            <a:t> District Te</a:t>
          </a:r>
          <a:r>
            <a:rPr lang="en-US" sz="2000" kern="1200" dirty="0" smtClean="0"/>
            <a:t>am</a:t>
          </a:r>
          <a:endParaRPr lang="en-US" sz="2000" kern="1200" dirty="0"/>
        </a:p>
      </dsp:txBody>
      <dsp:txXfrm>
        <a:off x="4635883" y="2074796"/>
        <a:ext cx="501168" cy="2809552"/>
      </dsp:txXfrm>
    </dsp:sp>
    <dsp:sp modelId="{9788B80E-FD51-4845-AF7E-7731D2D96F92}">
      <dsp:nvSpPr>
        <dsp:cNvPr id="0" name=""/>
        <dsp:cNvSpPr/>
      </dsp:nvSpPr>
      <dsp:spPr>
        <a:xfrm>
          <a:off x="5211794" y="2003012"/>
          <a:ext cx="532352" cy="284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0FD43-9DEC-477A-B068-7ECF3EBB184D}">
      <dsp:nvSpPr>
        <dsp:cNvPr id="0" name=""/>
        <dsp:cNvSpPr/>
      </dsp:nvSpPr>
      <dsp:spPr>
        <a:xfrm>
          <a:off x="5270944" y="2059204"/>
          <a:ext cx="532352" cy="284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9</a:t>
          </a:r>
          <a:r>
            <a:rPr lang="en-US" sz="2000" b="1" kern="1200" baseline="30000" dirty="0" smtClean="0"/>
            <a:t>th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5286536" y="2074796"/>
        <a:ext cx="501168" cy="2809552"/>
      </dsp:txXfrm>
    </dsp:sp>
    <dsp:sp modelId="{4E8BF440-0335-4CEF-BA67-7F4EE4B1DD64}">
      <dsp:nvSpPr>
        <dsp:cNvPr id="0" name=""/>
        <dsp:cNvSpPr/>
      </dsp:nvSpPr>
      <dsp:spPr>
        <a:xfrm>
          <a:off x="5862447" y="2003012"/>
          <a:ext cx="532352" cy="286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A0AA2-FE0C-4E6F-B1DE-22636636733C}">
      <dsp:nvSpPr>
        <dsp:cNvPr id="0" name=""/>
        <dsp:cNvSpPr/>
      </dsp:nvSpPr>
      <dsp:spPr>
        <a:xfrm>
          <a:off x="5921597" y="2059204"/>
          <a:ext cx="532352" cy="2866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10</a:t>
          </a:r>
          <a:r>
            <a:rPr lang="en-US" sz="2000" b="1" kern="1200" baseline="30000" dirty="0" smtClean="0"/>
            <a:t>th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5937189" y="2074796"/>
        <a:ext cx="501168" cy="2835740"/>
      </dsp:txXfrm>
    </dsp:sp>
    <dsp:sp modelId="{ED5F91F0-E49A-49E1-A7D9-5287FA267BC7}">
      <dsp:nvSpPr>
        <dsp:cNvPr id="0" name=""/>
        <dsp:cNvSpPr/>
      </dsp:nvSpPr>
      <dsp:spPr>
        <a:xfrm>
          <a:off x="6513099" y="2003012"/>
          <a:ext cx="532352" cy="284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7A6DE-7926-4F25-A013-89F2D4659B93}">
      <dsp:nvSpPr>
        <dsp:cNvPr id="0" name=""/>
        <dsp:cNvSpPr/>
      </dsp:nvSpPr>
      <dsp:spPr>
        <a:xfrm>
          <a:off x="6572250" y="2059204"/>
          <a:ext cx="532352" cy="284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11</a:t>
          </a:r>
          <a:r>
            <a:rPr lang="en-US" sz="2000" b="1" kern="1200" baseline="30000" dirty="0" smtClean="0"/>
            <a:t>th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6587842" y="2074796"/>
        <a:ext cx="501168" cy="2809552"/>
      </dsp:txXfrm>
    </dsp:sp>
    <dsp:sp modelId="{BD9C52F0-0474-49D5-BC73-9877CEA52C15}">
      <dsp:nvSpPr>
        <dsp:cNvPr id="0" name=""/>
        <dsp:cNvSpPr/>
      </dsp:nvSpPr>
      <dsp:spPr>
        <a:xfrm>
          <a:off x="7163752" y="2003012"/>
          <a:ext cx="532352" cy="284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DC495-F8E6-4492-BB6C-B9DA126922E9}">
      <dsp:nvSpPr>
        <dsp:cNvPr id="0" name=""/>
        <dsp:cNvSpPr/>
      </dsp:nvSpPr>
      <dsp:spPr>
        <a:xfrm>
          <a:off x="7222902" y="2059204"/>
          <a:ext cx="532352" cy="284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12</a:t>
          </a:r>
          <a:r>
            <a:rPr lang="en-US" sz="2000" b="1" kern="1200" baseline="30000" dirty="0" smtClean="0"/>
            <a:t>th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7238494" y="2074796"/>
        <a:ext cx="501168" cy="2809552"/>
      </dsp:txXfrm>
    </dsp:sp>
    <dsp:sp modelId="{59DE660F-5189-4BF2-AAC9-432F2240DBAE}">
      <dsp:nvSpPr>
        <dsp:cNvPr id="0" name=""/>
        <dsp:cNvSpPr/>
      </dsp:nvSpPr>
      <dsp:spPr>
        <a:xfrm>
          <a:off x="7820977" y="1966172"/>
          <a:ext cx="532352" cy="2887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0F769-FA6E-4E54-BE5B-6432A8804709}">
      <dsp:nvSpPr>
        <dsp:cNvPr id="0" name=""/>
        <dsp:cNvSpPr/>
      </dsp:nvSpPr>
      <dsp:spPr>
        <a:xfrm>
          <a:off x="7880127" y="2022364"/>
          <a:ext cx="532352" cy="2887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13</a:t>
          </a:r>
          <a:r>
            <a:rPr lang="en-US" sz="2000" b="1" kern="1200" baseline="30000" dirty="0" smtClean="0"/>
            <a:t>th</a:t>
          </a:r>
          <a:r>
            <a:rPr lang="en-US" sz="2000" b="1" kern="1200" dirty="0" smtClean="0"/>
            <a:t> District Team</a:t>
          </a:r>
          <a:endParaRPr lang="en-US" sz="2000" b="1" kern="1200" dirty="0"/>
        </a:p>
      </dsp:txBody>
      <dsp:txXfrm>
        <a:off x="7895719" y="2037956"/>
        <a:ext cx="501168" cy="28561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5D40F-3798-4CDC-95F6-8553168F3915}">
      <dsp:nvSpPr>
        <dsp:cNvPr id="0" name=""/>
        <dsp:cNvSpPr/>
      </dsp:nvSpPr>
      <dsp:spPr>
        <a:xfrm>
          <a:off x="1351355" y="1408033"/>
          <a:ext cx="2895202" cy="2258465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55000" cap="flat" cmpd="thickThin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1</a:t>
          </a:r>
          <a:r>
            <a:rPr lang="en-US" sz="1600" b="1" kern="1200" baseline="30000" dirty="0" smtClean="0">
              <a:solidFill>
                <a:schemeClr val="tx1"/>
              </a:solidFill>
            </a:rPr>
            <a:t>st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smtClean="0">
              <a:solidFill>
                <a:schemeClr val="tx1"/>
              </a:solidFill>
            </a:rPr>
            <a:t>Congressional District </a:t>
          </a:r>
          <a:r>
            <a:rPr lang="en-US" sz="1600" b="1" u="sng" kern="1200" dirty="0" smtClean="0">
              <a:solidFill>
                <a:schemeClr val="tx1"/>
              </a:solidFill>
            </a:rPr>
            <a:t>Team Co-Chairs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*District Legislative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none" kern="1200" dirty="0" smtClean="0">
              <a:solidFill>
                <a:srgbClr val="FF0000"/>
              </a:solidFill>
            </a:rPr>
            <a:t>Contact Officer (DLCO)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none" kern="1200" dirty="0" smtClean="0">
              <a:solidFill>
                <a:schemeClr val="bg2">
                  <a:lumMod val="25000"/>
                </a:schemeClr>
              </a:solidFill>
            </a:rPr>
            <a:t>*Area Legislative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none" kern="1200" dirty="0" smtClean="0">
              <a:solidFill>
                <a:schemeClr val="bg2">
                  <a:lumMod val="25000"/>
                </a:schemeClr>
              </a:solidFill>
            </a:rPr>
            <a:t>Contact Officer (ALCO)</a:t>
          </a:r>
        </a:p>
      </dsp:txBody>
      <dsp:txXfrm>
        <a:off x="1461604" y="1518282"/>
        <a:ext cx="2674704" cy="2037967"/>
      </dsp:txXfrm>
    </dsp:sp>
    <dsp:sp modelId="{0DCBF5A2-E364-4B86-BF3F-6A947B5A34E9}">
      <dsp:nvSpPr>
        <dsp:cNvPr id="0" name=""/>
        <dsp:cNvSpPr/>
      </dsp:nvSpPr>
      <dsp:spPr>
        <a:xfrm rot="16265953">
          <a:off x="2627443" y="1211110"/>
          <a:ext cx="3939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3917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2984D-0F60-4B0C-8228-62F057770DA1}">
      <dsp:nvSpPr>
        <dsp:cNvPr id="0" name=""/>
        <dsp:cNvSpPr/>
      </dsp:nvSpPr>
      <dsp:spPr>
        <a:xfrm>
          <a:off x="1368361" y="95029"/>
          <a:ext cx="2937275" cy="919158"/>
        </a:xfrm>
        <a:prstGeom prst="roundRect">
          <a:avLst/>
        </a:prstGeom>
        <a:solidFill>
          <a:schemeClr val="bg1">
            <a:lumMod val="9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NC Federation National Legislative Officer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413231" y="139899"/>
        <a:ext cx="2847535" cy="829418"/>
      </dsp:txXfrm>
    </dsp:sp>
    <dsp:sp modelId="{C31CB9CD-F5AA-4A75-BE6B-FE965958B45C}">
      <dsp:nvSpPr>
        <dsp:cNvPr id="0" name=""/>
        <dsp:cNvSpPr/>
      </dsp:nvSpPr>
      <dsp:spPr>
        <a:xfrm rot="14011">
          <a:off x="4246554" y="2545399"/>
          <a:ext cx="10961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6197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CDAA5-86A4-41F4-9025-28AA9D64C865}">
      <dsp:nvSpPr>
        <dsp:cNvPr id="0" name=""/>
        <dsp:cNvSpPr/>
      </dsp:nvSpPr>
      <dsp:spPr>
        <a:xfrm>
          <a:off x="5342747" y="1493529"/>
          <a:ext cx="1969697" cy="2116236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55000" cap="flat" cmpd="thickThin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1</a:t>
          </a:r>
          <a:r>
            <a:rPr lang="en-US" sz="1800" b="1" kern="1200" baseline="30000" dirty="0" smtClean="0">
              <a:solidFill>
                <a:srgbClr val="FF0000"/>
              </a:solidFill>
            </a:rPr>
            <a:t>st</a:t>
          </a:r>
          <a:r>
            <a:rPr lang="en-US" sz="1800" b="1" kern="1200" dirty="0" smtClean="0">
              <a:solidFill>
                <a:srgbClr val="FF0000"/>
              </a:solidFill>
            </a:rPr>
            <a:t> Congressional District Member of Congress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5438900" y="1589682"/>
        <a:ext cx="1777391" cy="1923930"/>
      </dsp:txXfrm>
    </dsp:sp>
    <dsp:sp modelId="{52DD9005-7AB3-4A6A-972B-A9A08BDADC5D}">
      <dsp:nvSpPr>
        <dsp:cNvPr id="0" name=""/>
        <dsp:cNvSpPr/>
      </dsp:nvSpPr>
      <dsp:spPr>
        <a:xfrm rot="5377522">
          <a:off x="2550841" y="3923673"/>
          <a:ext cx="5143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4360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EC507-CCFF-4B24-BFBE-E59BEBA71D5F}">
      <dsp:nvSpPr>
        <dsp:cNvPr id="0" name=""/>
        <dsp:cNvSpPr/>
      </dsp:nvSpPr>
      <dsp:spPr>
        <a:xfrm>
          <a:off x="1424936" y="4180848"/>
          <a:ext cx="2781278" cy="179612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55000" cap="flat" cmpd="thickThin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>
              <a:solidFill>
                <a:schemeClr val="bg2">
                  <a:lumMod val="25000"/>
                </a:schemeClr>
              </a:solidFill>
            </a:rPr>
            <a:t>Team Members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</a:rPr>
            <a:t>Chapter Legislative Officers from Chapters Wholly or Partially in this Congressional District</a:t>
          </a:r>
          <a:endParaRPr lang="en-US" sz="105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512616" y="4268528"/>
        <a:ext cx="2605918" cy="1620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7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5700"/>
            <a:ext cx="2971800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0E096EC-6C12-4D05-86F8-374B78E6B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91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9438"/>
            <a:ext cx="5486400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7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700"/>
            <a:ext cx="2971800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AD61F79-7A50-4D62-993F-1A1E5366A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64831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88D1C960-9902-4F1D-BE9A-1A4FACB43CBB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2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C9164EC-8DF4-4D01-870C-24F21AC83558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A1F12F-5F21-430C-8C90-09E4B3980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96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B612-5AC8-498A-9238-72A82B20D270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627B8-2987-4039-A6BC-7485EB418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91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28419-A416-4D4B-A382-05BA503BDB11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F0901-D819-4764-966C-7687F1708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81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1A9FB-E0D9-4C42-B271-6C03F1558431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9EBE5-6867-465C-956E-67BA0C4CA8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8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CC68C6-ABE2-49F6-826F-1C232491DC2F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A784C-9198-4AD3-9B59-4DB685FE9A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032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E68639-DDEC-4012-9BAF-AB199BB76554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16D82-F41F-4E52-B6E8-5C9406FA2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309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11D8F5-FD5B-4644-BFFA-4CD56A313F06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83443-B8CC-4EF4-B345-3FFB4A987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461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D6D595-BFDA-4DFC-B5F3-3D193A4295EA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BFD78-8097-4CD2-9FB8-DED623138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376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B075-0F80-4860-902D-C0DAE47661EA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50D5C-C6A7-4FCE-B2F9-95EA0B016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11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BE9897-ECBC-4A52-A743-530D49E75622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E4DF3-84E7-48B9-873A-37B3E25B9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584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2CC943B-5754-4CA0-88CC-529924D6D219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2A51E-C0EB-430B-9D1C-CDA5F87B87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479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3BBE073-A57F-4B37-8F99-02EEAAF159B2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C68DF32C-D933-480C-B605-E595241DA2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Jsears_ec@yahoo.com" TargetMode="External"/><Relationship Id="rId3" Type="http://schemas.openxmlformats.org/officeDocument/2006/relationships/hyperlink" Target="mailto:fclondon@frontier.com" TargetMode="External"/><Relationship Id="rId7" Type="http://schemas.openxmlformats.org/officeDocument/2006/relationships/hyperlink" Target="mailto:Jgriffin05@suddenlink.net" TargetMode="External"/><Relationship Id="rId2" Type="http://schemas.openxmlformats.org/officeDocument/2006/relationships/hyperlink" Target="mailto:tfdnstoneagain1@embarq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ARRYDEE812@earthlink.net" TargetMode="External"/><Relationship Id="rId5" Type="http://schemas.openxmlformats.org/officeDocument/2006/relationships/hyperlink" Target="mailto:Tfdnstoneagain1@embarqmail.com" TargetMode="External"/><Relationship Id="rId10" Type="http://schemas.openxmlformats.org/officeDocument/2006/relationships/hyperlink" Target="mailto:ntgrt@hotmail.com" TargetMode="External"/><Relationship Id="rId4" Type="http://schemas.openxmlformats.org/officeDocument/2006/relationships/hyperlink" Target="mailto:rkpuls@hughes.net" TargetMode="External"/><Relationship Id="rId9" Type="http://schemas.openxmlformats.org/officeDocument/2006/relationships/hyperlink" Target="mailto:Jwallace81@suddenlink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3161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cap="all" dirty="0" smtClean="0">
                <a:solidFill>
                  <a:srgbClr val="FF0000"/>
                </a:solidFill>
              </a:rPr>
              <a:t>Federation Legislative Structures</a:t>
            </a:r>
            <a:endParaRPr lang="en-US" sz="4800" cap="all" dirty="0">
              <a:solidFill>
                <a:srgbClr val="FF0000"/>
              </a:solidFill>
            </a:endParaRPr>
          </a:p>
        </p:txBody>
      </p:sp>
      <p:sp>
        <p:nvSpPr>
          <p:cNvPr id="921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88D8CBA6-9525-4C9B-89D0-36CE2C609434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133600"/>
            <a:ext cx="67818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Tennessee Federation Legislative Structure</a:t>
            </a: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D1A94993-94A2-4A98-B351-DCA6516CAE19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09600" y="685800"/>
          <a:ext cx="8001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E6813233-6F35-4F13-BBC5-70D2CF54628F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440BEFA0-F701-47B0-B160-97B2175DB82F}" type="slidenum">
              <a:rPr lang="en-US" altLang="en-US"/>
              <a:pPr/>
              <a:t>4</a:t>
            </a:fld>
            <a:endParaRPr lang="en-US" altLang="en-US"/>
          </a:p>
        </p:txBody>
      </p:sp>
      <p:graphicFrame>
        <p:nvGraphicFramePr>
          <p:cNvPr id="16" name="Diagram 15"/>
          <p:cNvGraphicFramePr/>
          <p:nvPr/>
        </p:nvGraphicFramePr>
        <p:xfrm>
          <a:off x="609600" y="228600"/>
          <a:ext cx="7924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752599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NC Federation  </a:t>
            </a:r>
            <a:b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Legislative Structure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0EDC371A-29C4-4A53-963D-169913D1711F}" type="slidenum">
              <a:rPr lang="en-US" altLang="en-US">
                <a:solidFill>
                  <a:srgbClr val="FFFFFF"/>
                </a:solidFill>
              </a:rPr>
              <a:pPr/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81000" y="381000"/>
          <a:ext cx="841248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DF507661-CAD5-487B-8071-C5B85D83807C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914400" y="228600"/>
          <a:ext cx="7315200" cy="621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685800" y="228600"/>
          <a:ext cx="7772400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A2C4C3AB-3514-480C-B7E2-27C57AA5AAD3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52400"/>
          <a:ext cx="8839200" cy="5791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0556"/>
                <a:gridCol w="1017950"/>
                <a:gridCol w="1569339"/>
                <a:gridCol w="1230022"/>
                <a:gridCol w="339317"/>
                <a:gridCol w="1102780"/>
                <a:gridCol w="1630606"/>
                <a:gridCol w="1728630"/>
              </a:tblGrid>
              <a:tr h="260722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                                                                        REDISTRICTED LEGISLATIVE CONTACT OFFICER CHART                                             Current as of 06-18-13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</a:tr>
              <a:tr h="330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Congressional 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Districts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District Legislative Contact Officers (DLCOs) 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Area Legislative Contact Officers (ALCOs)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Area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Chapters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Chapter Legislative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Officers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995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G.K. Butterfield (D)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Tim Stone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2"/>
                        </a:rPr>
                        <a:t>tfdnstoneagain1@embarqmail.com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(252) 586-4864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(252) 578-8864 (Cell)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Carolyn C. London 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ALCO Area IV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3"/>
                        </a:rPr>
                        <a:t>fclondon@frontier.com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(919) 489-4228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(919) 621-6276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IV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IV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IV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IV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IV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VI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VI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VI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VI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VI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566    Durham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781    Rocky Mount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1830  Wayne County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2289  Henderson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2297  Roanoke Valley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804    Washington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808    New Bern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1105  Albemarle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1530  Pitt County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2211  Havelock-Cherry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        Point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566 – Robert Davis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(919) 686-0224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781 – Mattie Mooring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mmooring@suddenlink.net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1830 – Bill </a:t>
                      </a:r>
                      <a:r>
                        <a:rPr lang="en-US" sz="700" dirty="0" err="1">
                          <a:effectLst/>
                        </a:rPr>
                        <a:t>Lamm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(919) 583-8137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2289 – Richard </a:t>
                      </a:r>
                      <a:r>
                        <a:rPr lang="en-US" sz="700" dirty="0" err="1">
                          <a:effectLst/>
                        </a:rPr>
                        <a:t>Pulsifer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4"/>
                        </a:rPr>
                        <a:t>rkpuls@hughes.net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2297 – Tim Stone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5"/>
                        </a:rPr>
                        <a:t>Tfdnstoneagain1@embarqmail.com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804 – Barry Dee Beckman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6"/>
                        </a:rPr>
                        <a:t>BARRYDEE812@earthlink.net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808 – John Griffin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7"/>
                        </a:rPr>
                        <a:t>Jgriffin05@suddenlink.net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1105 – James Sears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8"/>
                        </a:rPr>
                        <a:t>Jsears_ec@yahoo.com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1530 – James Wallace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9"/>
                        </a:rPr>
                        <a:t>Jwallace81@suddenlink.net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2211 – Nathaniel Johnson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10"/>
                        </a:rPr>
                        <a:t>ntgrt@hotmail.com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77" marR="4737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18" name="Rectangle 1"/>
          <p:cNvSpPr>
            <a:spLocks noChangeArrowheads="1"/>
          </p:cNvSpPr>
          <p:nvPr/>
        </p:nvSpPr>
        <p:spPr bwMode="auto">
          <a:xfrm>
            <a:off x="457200" y="1981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4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4AAAFE60-952E-4316-9887-59FDA132C6AB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</TotalTime>
  <Words>251</Words>
  <Application>Microsoft Office PowerPoint</Application>
  <PresentationFormat>On-screen Show (4:3)</PresentationFormat>
  <Paragraphs>166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Concourse</vt:lpstr>
      <vt:lpstr>Federation Legislative Structures</vt:lpstr>
      <vt:lpstr>PowerPoint Presentation</vt:lpstr>
      <vt:lpstr>PowerPoint Presentation</vt:lpstr>
      <vt:lpstr>PowerPoint Presentation</vt:lpstr>
      <vt:lpstr>NC Federation   Legislative Structure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 Federation  Legislative Structure</dc:title>
  <dc:creator>Ron Buffaloe</dc:creator>
  <cp:lastModifiedBy>William Shackelford</cp:lastModifiedBy>
  <cp:revision>35</cp:revision>
  <cp:lastPrinted>2013-09-01T18:46:07Z</cp:lastPrinted>
  <dcterms:created xsi:type="dcterms:W3CDTF">2013-08-28T19:04:43Z</dcterms:created>
  <dcterms:modified xsi:type="dcterms:W3CDTF">2019-05-03T03:49:04Z</dcterms:modified>
</cp:coreProperties>
</file>