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61" r:id="rId5"/>
    <p:sldId id="262" r:id="rId6"/>
  </p:sldIdLst>
  <p:sldSz cx="9144000" cy="5143500" type="screen16x9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0" autoAdjust="0"/>
  </p:normalViewPr>
  <p:slideViewPr>
    <p:cSldViewPr snapToGrid="0" snapToObjects="1">
      <p:cViewPr varScale="1">
        <p:scale>
          <a:sx n="97" d="100"/>
          <a:sy n="97" d="100"/>
        </p:scale>
        <p:origin x="786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E149231-B891-FC43-917C-0C15EEEF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1502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D1D6134-14B5-BE4F-8909-9278DB4B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501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20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1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9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4439"/>
            <a:ext cx="2057400" cy="38101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4439"/>
            <a:ext cx="6019800" cy="38101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3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0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1403"/>
            <a:ext cx="8229600" cy="666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8180"/>
            <a:ext cx="4038600" cy="32064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8180"/>
            <a:ext cx="4038600" cy="32064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6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5411"/>
            <a:ext cx="8229600" cy="65276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488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84053"/>
            <a:ext cx="4040188" cy="27105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0488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4053"/>
            <a:ext cx="4041775" cy="27105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8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2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5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82494"/>
            <a:ext cx="3008313" cy="6233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82494"/>
            <a:ext cx="5111750" cy="37121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05842"/>
            <a:ext cx="3008313" cy="30887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2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77434"/>
            <a:ext cx="5486400" cy="27682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7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72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16344"/>
            <a:ext cx="8229600" cy="771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0823"/>
            <a:ext cx="8229600" cy="312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9938" y="4767263"/>
            <a:ext cx="38732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>
                <a:solidFill>
                  <a:srgbClr val="1F497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2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1F497D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27826"/>
            <a:ext cx="7772400" cy="2254385"/>
          </a:xfrm>
        </p:spPr>
        <p:txBody>
          <a:bodyPr>
            <a:noAutofit/>
          </a:bodyPr>
          <a:lstStyle/>
          <a:p>
            <a:r>
              <a:rPr lang="en-US" sz="5400" dirty="0" smtClean="0"/>
              <a:t>STRATEGIC PLANNING UPDATE </a:t>
            </a: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5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2470"/>
            <a:ext cx="8229600" cy="60753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HISTORY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0726"/>
            <a:ext cx="8229600" cy="29238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2014 National Convention directed the </a:t>
            </a:r>
            <a:r>
              <a:rPr lang="en-US" smtClean="0"/>
              <a:t>National President to </a:t>
            </a:r>
            <a:r>
              <a:rPr lang="en-US" dirty="0" smtClean="0"/>
              <a:t>have the Strategic Planning Committee process and utilize the Future of NARFE (FON) Report.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606"/>
            <a:ext cx="8229600" cy="607535"/>
          </a:xfrm>
        </p:spPr>
        <p:txBody>
          <a:bodyPr>
            <a:noAutofit/>
          </a:bodyPr>
          <a:lstStyle/>
          <a:p>
            <a:pPr marL="0" indent="0"/>
            <a:r>
              <a:rPr lang="en-US" dirty="0"/>
              <a:t>Strategic Planning 2015 – 2016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732"/>
            <a:ext cx="8229600" cy="317417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lvl="1"/>
            <a:r>
              <a:rPr lang="en-US" sz="2900" dirty="0" smtClean="0"/>
              <a:t>National President appointed one member from each region to serve on the Strategic Planning Committee.  </a:t>
            </a:r>
          </a:p>
          <a:p>
            <a:pPr marL="457200" lvl="1" indent="0">
              <a:buNone/>
            </a:pPr>
            <a:endParaRPr lang="en-US" sz="2900" dirty="0" smtClean="0"/>
          </a:p>
          <a:p>
            <a:pPr lvl="1"/>
            <a:r>
              <a:rPr lang="en-US" sz="2900" dirty="0" smtClean="0"/>
              <a:t>National President appointed Strategic Planning Team: </a:t>
            </a:r>
          </a:p>
          <a:p>
            <a:pPr lvl="2"/>
            <a:r>
              <a:rPr lang="en-US" sz="2900" dirty="0" smtClean="0"/>
              <a:t>Evelyn Kirby, Regional Vice President previously on the FON Committee </a:t>
            </a:r>
            <a:endParaRPr lang="en-US" sz="2900" dirty="0"/>
          </a:p>
          <a:p>
            <a:pPr lvl="2"/>
            <a:r>
              <a:rPr lang="en-US" sz="2900" dirty="0" smtClean="0"/>
              <a:t>James Crawford, New NEB member</a:t>
            </a:r>
          </a:p>
          <a:p>
            <a:pPr lvl="2"/>
            <a:r>
              <a:rPr lang="en-US" sz="2900" dirty="0" smtClean="0"/>
              <a:t>Bridget Boel, Marketing Director</a:t>
            </a:r>
          </a:p>
          <a:p>
            <a:pPr lvl="2"/>
            <a:r>
              <a:rPr lang="en-US" sz="2900" dirty="0" smtClean="0"/>
              <a:t>Jon Dowie, National Secretary/Treasurer , Chair</a:t>
            </a:r>
          </a:p>
          <a:p>
            <a:pPr lvl="2"/>
            <a:r>
              <a:rPr lang="en-US" sz="2900" dirty="0" smtClean="0"/>
              <a:t>Lou Ann Sabatier, Facilitator </a:t>
            </a:r>
          </a:p>
          <a:p>
            <a:pPr marL="914400" lvl="2" indent="0">
              <a:buNone/>
            </a:pPr>
            <a:endParaRPr lang="en-US" sz="2900" dirty="0" smtClean="0"/>
          </a:p>
          <a:p>
            <a:pPr lvl="1"/>
            <a:r>
              <a:rPr lang="en-US" sz="2900" dirty="0" smtClean="0"/>
              <a:t>Strategic Planning Committee and Team met 4 times from April 2015 to June 2015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21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2470"/>
            <a:ext cx="8229600" cy="607535"/>
          </a:xfrm>
        </p:spPr>
        <p:txBody>
          <a:bodyPr>
            <a:noAutofit/>
          </a:bodyPr>
          <a:lstStyle/>
          <a:p>
            <a:r>
              <a:rPr lang="en-US" dirty="0"/>
              <a:t>Strategic Planning 2015 – 2016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0726"/>
            <a:ext cx="8229600" cy="292389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Result </a:t>
            </a:r>
          </a:p>
          <a:p>
            <a:pPr marL="0" indent="0">
              <a:buNone/>
            </a:pPr>
            <a:r>
              <a:rPr lang="en-US" dirty="0" smtClean="0"/>
              <a:t>Strategic Planning Document submitted 2015</a:t>
            </a:r>
          </a:p>
          <a:p>
            <a:r>
              <a:rPr lang="en-US" dirty="0" smtClean="0"/>
              <a:t>Reviewed and approved with modifications in November 2015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Published December 2015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7123"/>
            <a:ext cx="8229600" cy="571057"/>
          </a:xfrm>
        </p:spPr>
        <p:txBody>
          <a:bodyPr>
            <a:normAutofit fontScale="90000"/>
          </a:bodyPr>
          <a:lstStyle/>
          <a:p>
            <a:r>
              <a:rPr lang="en-US" dirty="0"/>
              <a:t>Strategic Planning </a:t>
            </a:r>
            <a:r>
              <a:rPr lang="en-US" dirty="0" smtClean="0"/>
              <a:t>2017 </a:t>
            </a:r>
            <a:r>
              <a:rPr lang="en-US" dirty="0"/>
              <a:t>– </a:t>
            </a:r>
            <a:r>
              <a:rPr lang="en-US" dirty="0" smtClean="0"/>
              <a:t>2018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900" dirty="0"/>
              <a:t>National President appointed one member from each region to serve on the Strategic Planning Committee.  </a:t>
            </a:r>
            <a:r>
              <a:rPr lang="en-US" sz="2900" dirty="0" smtClean="0"/>
              <a:t>Only two members previously served on the first committee. </a:t>
            </a:r>
          </a:p>
          <a:p>
            <a:pPr marL="0" lvl="1" indent="0">
              <a:buNone/>
            </a:pPr>
            <a:endParaRPr lang="en-US" sz="2900" dirty="0"/>
          </a:p>
          <a:p>
            <a:pPr marL="342900" lvl="1" indent="-342900">
              <a:buFont typeface="Arial"/>
              <a:buChar char="•"/>
            </a:pPr>
            <a:r>
              <a:rPr lang="en-US" sz="2900" dirty="0" smtClean="0"/>
              <a:t>National President appointed Strategic Planning Team.  The previous team remained with the exception of new NEB member:</a:t>
            </a:r>
          </a:p>
          <a:p>
            <a:pPr lvl="2"/>
            <a:r>
              <a:rPr lang="en-US" sz="2900" dirty="0"/>
              <a:t>Evelyn Kirby, Regional Vice President previously on the FON Committee </a:t>
            </a:r>
          </a:p>
          <a:p>
            <a:pPr lvl="2"/>
            <a:r>
              <a:rPr lang="en-US" sz="2900" dirty="0" smtClean="0"/>
              <a:t>Richard Wilson, </a:t>
            </a:r>
            <a:r>
              <a:rPr lang="en-US" sz="2900" dirty="0"/>
              <a:t>New NEB member</a:t>
            </a:r>
          </a:p>
          <a:p>
            <a:pPr lvl="2"/>
            <a:r>
              <a:rPr lang="en-US" sz="2900" dirty="0"/>
              <a:t>Bridget Boel, Marketing Director</a:t>
            </a:r>
          </a:p>
          <a:p>
            <a:pPr lvl="2"/>
            <a:r>
              <a:rPr lang="en-US" sz="2900" dirty="0"/>
              <a:t>Jon Dowie, National Secretary/Treasurer , Chair</a:t>
            </a:r>
          </a:p>
          <a:p>
            <a:pPr lvl="2"/>
            <a:r>
              <a:rPr lang="en-US" sz="2900" dirty="0"/>
              <a:t>Lou Ann Sabatier, Facilitator </a:t>
            </a:r>
            <a:endParaRPr lang="en-US" sz="2900" dirty="0" smtClean="0"/>
          </a:p>
          <a:p>
            <a:pPr marL="914400" lvl="2" indent="0">
              <a:buNone/>
            </a:pPr>
            <a:endParaRPr lang="en-US" sz="2900" dirty="0" smtClean="0"/>
          </a:p>
          <a:p>
            <a:r>
              <a:rPr lang="en-US" sz="2900" b="0" dirty="0" smtClean="0"/>
              <a:t>New Executive Director, Barbara Sido, joined the Strategic Planning Team June 2017.</a:t>
            </a:r>
            <a:br>
              <a:rPr lang="en-US" sz="2900" b="0" dirty="0" smtClean="0"/>
            </a:br>
            <a:endParaRPr lang="en-US" sz="2900" b="0" dirty="0" smtClean="0"/>
          </a:p>
          <a:p>
            <a:pPr lvl="2"/>
            <a:endParaRPr lang="en-US" sz="2900" dirty="0"/>
          </a:p>
          <a:p>
            <a:pPr marL="342900" lvl="1" indent="-342900">
              <a:buFont typeface="Arial"/>
              <a:buChar char="•"/>
            </a:pPr>
            <a:endParaRPr lang="en-US" sz="29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95688"/>
      </p:ext>
    </p:extLst>
  </p:cSld>
  <p:clrMapOvr>
    <a:masterClrMapping/>
  </p:clrMapOvr>
</p:sld>
</file>

<file path=ppt/theme/theme1.xml><?xml version="1.0" encoding="utf-8"?>
<a:theme xmlns:a="http://schemas.openxmlformats.org/drawingml/2006/main" name="NARFE HQ Templat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NARFE HQ Template 2.potx</Template>
  <TotalTime>598</TotalTime>
  <Words>267</Words>
  <Application>Microsoft Office PowerPoint</Application>
  <PresentationFormat>On-screen Show (16:9)</PresentationFormat>
  <Paragraphs>45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NARFE HQ Template 2</vt:lpstr>
      <vt:lpstr>STRATEGIC PLANNING UPDATE </vt:lpstr>
      <vt:lpstr>HISTORY </vt:lpstr>
      <vt:lpstr>Strategic Planning 2015 – 2016 </vt:lpstr>
      <vt:lpstr>Strategic Planning 2015 – 2016 </vt:lpstr>
      <vt:lpstr>Strategic Planning 2017 – 2018 </vt:lpstr>
    </vt:vector>
  </TitlesOfParts>
  <Company>narfe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narfe4</dc:creator>
  <cp:lastModifiedBy>William Shackelford</cp:lastModifiedBy>
  <cp:revision>44</cp:revision>
  <cp:lastPrinted>2017-10-04T02:32:09Z</cp:lastPrinted>
  <dcterms:created xsi:type="dcterms:W3CDTF">2017-06-12T19:00:51Z</dcterms:created>
  <dcterms:modified xsi:type="dcterms:W3CDTF">2017-10-04T02:41:25Z</dcterms:modified>
</cp:coreProperties>
</file>