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0" r:id="rId3"/>
    <p:sldId id="271" r:id="rId4"/>
    <p:sldId id="278" r:id="rId5"/>
    <p:sldId id="277" r:id="rId6"/>
  </p:sldIdLst>
  <p:sldSz cx="9144000" cy="5143500" type="screen16x9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FE149231-B891-FC43-917C-0C15EEEF7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1502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6110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1" tIns="47111" rIns="94221" bIns="471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1" tIns="47111" rIns="94221" bIns="4711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5D1D6134-14B5-BE4F-8909-9278DB4B2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501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703263"/>
            <a:ext cx="6261100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31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703263"/>
            <a:ext cx="6261100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29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703263"/>
            <a:ext cx="6261100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50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703263"/>
            <a:ext cx="6261100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02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703263"/>
            <a:ext cx="6261100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6134-14B5-BE4F-8909-9278DB4B27FD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50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1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9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84439"/>
            <a:ext cx="2057400" cy="38101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84439"/>
            <a:ext cx="6019800" cy="38101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30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0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1403"/>
            <a:ext cx="8229600" cy="6667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8180"/>
            <a:ext cx="4038600" cy="32064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8180"/>
            <a:ext cx="4038600" cy="32064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National Active and Retired Federal Employees Association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6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5411"/>
            <a:ext cx="8229600" cy="65276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04880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84053"/>
            <a:ext cx="4040188" cy="27105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404880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4053"/>
            <a:ext cx="4041775" cy="27105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National Active and Retired Federal Employees Association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8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National Active and Retired Federal Employees Association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2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National Active and Retired Federal Employees Association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5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82494"/>
            <a:ext cx="3008313" cy="6233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82494"/>
            <a:ext cx="5111750" cy="37121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05842"/>
            <a:ext cx="3008313" cy="30887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National Active and Retired Federal Employees Association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2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77434"/>
            <a:ext cx="5486400" cy="27682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National Active and Retired Federal Employees Association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7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372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16344"/>
            <a:ext cx="8229600" cy="771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70823"/>
            <a:ext cx="8229600" cy="312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9938" y="4767263"/>
            <a:ext cx="38732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0">
                <a:solidFill>
                  <a:srgbClr val="1F497D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National Active and Retired Federal Employees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21A3B-3924-B04A-A496-7CB8DC41F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24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rgbClr val="1F497D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Creating and Delivering Value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Barb Sido, Executive Director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National Active and Retired Federal Employees Association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59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6345"/>
            <a:ext cx="8229600" cy="1642761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6000" dirty="0"/>
              <a:t>Brand</a:t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8083"/>
            <a:ext cx="8229600" cy="245654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7100" dirty="0"/>
              <a:t>What do people think of when they think of NARFE?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National Active and Retired Federal Employees Association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06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6345"/>
            <a:ext cx="8229600" cy="1642761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5300" dirty="0"/>
              <a:t>One way to look at it</a:t>
            </a:r>
            <a:r>
              <a:rPr lang="en-US" sz="4900" dirty="0"/>
              <a:t/>
            </a:r>
            <a:br>
              <a:rPr lang="en-US" sz="4900" dirty="0"/>
            </a:br>
            <a:endParaRPr lang="en-US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National Active and Retired Federal Employees Association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073476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1F497D"/>
                </a:solidFill>
                <a:latin typeface="Garamond"/>
                <a:cs typeface="Garamond"/>
              </a:rPr>
              <a:t>Knowledge</a:t>
            </a:r>
          </a:p>
          <a:p>
            <a:pPr algn="ctr"/>
            <a:endParaRPr lang="en-US" sz="3200" dirty="0">
              <a:solidFill>
                <a:srgbClr val="1F497D"/>
              </a:solidFill>
              <a:latin typeface="Garamond"/>
              <a:cs typeface="Garamond"/>
            </a:endParaRPr>
          </a:p>
          <a:p>
            <a:r>
              <a:rPr lang="en-US" sz="3200" b="1" dirty="0">
                <a:solidFill>
                  <a:srgbClr val="1F497D"/>
                </a:solidFill>
                <a:latin typeface="Garamond"/>
                <a:cs typeface="Garamond"/>
              </a:rPr>
              <a:t>      Advocacy 						                    Resources</a:t>
            </a:r>
          </a:p>
          <a:p>
            <a:endParaRPr lang="en-US" sz="3200" dirty="0">
              <a:solidFill>
                <a:srgbClr val="1F497D"/>
              </a:solidFill>
              <a:latin typeface="Garamond"/>
              <a:cs typeface="Garamond"/>
            </a:endParaRPr>
          </a:p>
          <a:p>
            <a:pPr algn="ctr"/>
            <a:r>
              <a:rPr lang="en-US" sz="3200" b="1" dirty="0">
                <a:solidFill>
                  <a:srgbClr val="1F497D"/>
                </a:solidFill>
                <a:latin typeface="Garamond"/>
                <a:cs typeface="Garamond"/>
              </a:rPr>
              <a:t>NARFE brand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760220" y="2367323"/>
            <a:ext cx="1722766" cy="78735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611994" y="2367323"/>
            <a:ext cx="1703206" cy="6844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465168" y="3400763"/>
            <a:ext cx="4631528" cy="1251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623702" y="3614019"/>
            <a:ext cx="1588128" cy="61508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932170" y="3614020"/>
            <a:ext cx="1613770" cy="6150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1718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6821"/>
            <a:ext cx="8229600" cy="1814015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6000" dirty="0"/>
              <a:t>Business model</a:t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7772"/>
            <a:ext cx="8229600" cy="21539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How does NARFE create, deliver and capture value?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National Active and Retired Federal Employees Association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54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6345"/>
            <a:ext cx="8229600" cy="1457131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900" dirty="0"/>
              <a:t>NARFE business model</a:t>
            </a: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National Active and Retired Federal Employees Association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A3B-3924-B04A-A496-7CB8DC41F6D4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879166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1F497D"/>
                </a:solidFill>
                <a:latin typeface="Garamond"/>
                <a:cs typeface="Garamond"/>
              </a:rPr>
              <a:t>Knowledge = Brand (Create value)</a:t>
            </a:r>
          </a:p>
          <a:p>
            <a:pPr algn="ctr"/>
            <a:endParaRPr lang="en-US" sz="2400" dirty="0">
              <a:solidFill>
                <a:srgbClr val="1F497D"/>
              </a:solidFill>
              <a:latin typeface="Garamond"/>
              <a:cs typeface="Garamond"/>
            </a:endParaRPr>
          </a:p>
          <a:p>
            <a:pPr algn="ctr"/>
            <a:r>
              <a:rPr lang="en-US" sz="2400" b="1" dirty="0">
                <a:solidFill>
                  <a:srgbClr val="1F497D"/>
                </a:solidFill>
                <a:latin typeface="Garamond"/>
                <a:cs typeface="Garamond"/>
              </a:rPr>
              <a:t>Services &amp; Solutions (Deliver value)</a:t>
            </a:r>
          </a:p>
          <a:p>
            <a:r>
              <a:rPr lang="en-US" sz="2400" dirty="0">
                <a:solidFill>
                  <a:srgbClr val="1F497D"/>
                </a:solidFill>
                <a:latin typeface="Garamond"/>
                <a:cs typeface="Garamond"/>
              </a:rPr>
              <a:t>      </a:t>
            </a:r>
          </a:p>
          <a:p>
            <a:pPr algn="ctr"/>
            <a:r>
              <a:rPr lang="en-US" sz="2400" b="1" dirty="0">
                <a:solidFill>
                  <a:srgbClr val="1F497D"/>
                </a:solidFill>
                <a:latin typeface="Garamond"/>
                <a:cs typeface="Garamond"/>
              </a:rPr>
              <a:t>Value (Capture value)</a:t>
            </a:r>
          </a:p>
          <a:p>
            <a:pPr algn="ctr"/>
            <a:endParaRPr lang="en-US" sz="2400" dirty="0">
              <a:solidFill>
                <a:srgbClr val="1F497D"/>
              </a:solidFill>
              <a:latin typeface="Garamond"/>
              <a:cs typeface="Garamond"/>
            </a:endParaRPr>
          </a:p>
          <a:p>
            <a:pPr algn="ctr"/>
            <a:r>
              <a:rPr lang="en-US" sz="2400" b="1" dirty="0">
                <a:solidFill>
                  <a:srgbClr val="1F497D"/>
                </a:solidFill>
                <a:latin typeface="Garamond"/>
                <a:cs typeface="Garamond"/>
              </a:rPr>
              <a:t>Sustainability of NARFE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572000" y="2355649"/>
            <a:ext cx="0" cy="3221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572000" y="3029363"/>
            <a:ext cx="0" cy="3492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583430" y="3719456"/>
            <a:ext cx="0" cy="4004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66785"/>
      </p:ext>
    </p:extLst>
  </p:cSld>
  <p:clrMapOvr>
    <a:masterClrMapping/>
  </p:clrMapOvr>
</p:sld>
</file>

<file path=ppt/theme/theme1.xml><?xml version="1.0" encoding="utf-8"?>
<a:theme xmlns:a="http://schemas.openxmlformats.org/drawingml/2006/main" name="NARFE HQ Templat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NARFE HQ Template 2.potx</Template>
  <TotalTime>2111</TotalTime>
  <Words>101</Words>
  <Application>Microsoft Office PowerPoint</Application>
  <PresentationFormat>On-screen Show (16:9)</PresentationFormat>
  <Paragraphs>36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Garamond</vt:lpstr>
      <vt:lpstr>NARFE HQ Template 2</vt:lpstr>
      <vt:lpstr>Creating and Delivering Value</vt:lpstr>
      <vt:lpstr>  Brand </vt:lpstr>
      <vt:lpstr>  One way to look at it </vt:lpstr>
      <vt:lpstr>  Business model </vt:lpstr>
      <vt:lpstr>  NARFE business model </vt:lpstr>
    </vt:vector>
  </TitlesOfParts>
  <Company>narfe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narfe4</dc:creator>
  <cp:lastModifiedBy>William Shackelford</cp:lastModifiedBy>
  <cp:revision>71</cp:revision>
  <cp:lastPrinted>2017-10-01T16:59:06Z</cp:lastPrinted>
  <dcterms:created xsi:type="dcterms:W3CDTF">2017-06-12T19:00:51Z</dcterms:created>
  <dcterms:modified xsi:type="dcterms:W3CDTF">2017-10-01T17:05:07Z</dcterms:modified>
</cp:coreProperties>
</file>