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302" r:id="rId2"/>
    <p:sldId id="319" r:id="rId3"/>
    <p:sldId id="289" r:id="rId4"/>
    <p:sldId id="257" r:id="rId5"/>
    <p:sldId id="258" r:id="rId6"/>
    <p:sldId id="288" r:id="rId7"/>
    <p:sldId id="304" r:id="rId8"/>
    <p:sldId id="301" r:id="rId9"/>
    <p:sldId id="312" r:id="rId10"/>
    <p:sldId id="285" r:id="rId11"/>
    <p:sldId id="287" r:id="rId12"/>
    <p:sldId id="265" r:id="rId13"/>
    <p:sldId id="297" r:id="rId14"/>
    <p:sldId id="298" r:id="rId15"/>
    <p:sldId id="299" r:id="rId16"/>
    <p:sldId id="300" r:id="rId17"/>
    <p:sldId id="274" r:id="rId18"/>
    <p:sldId id="291" r:id="rId19"/>
    <p:sldId id="292" r:id="rId20"/>
    <p:sldId id="296" r:id="rId21"/>
    <p:sldId id="293" r:id="rId22"/>
    <p:sldId id="294" r:id="rId23"/>
    <p:sldId id="295" r:id="rId24"/>
    <p:sldId id="318" r:id="rId25"/>
    <p:sldId id="279" r:id="rId26"/>
    <p:sldId id="316" r:id="rId27"/>
    <p:sldId id="281" r:id="rId2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60F"/>
    <a:srgbClr val="D0DD23"/>
    <a:srgbClr val="E8C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6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BB27694-BECA-40C4-920A-87D69EA0856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xmlns="" id="{23C4DE7C-A138-4BA4-B619-DA1EB2662CB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13B6A97-5D56-47C1-976A-F9B22FA85984}" type="datetimeFigureOut">
              <a:rPr lang="en-US" smtClean="0"/>
              <a:t>10/2/2017</a:t>
            </a:fld>
            <a:endParaRPr lang="en-US"/>
          </a:p>
        </p:txBody>
      </p:sp>
      <p:sp>
        <p:nvSpPr>
          <p:cNvPr id="4" name="Footer Placeholder 3">
            <a:extLst>
              <a:ext uri="{FF2B5EF4-FFF2-40B4-BE49-F238E27FC236}">
                <a16:creationId xmlns:a16="http://schemas.microsoft.com/office/drawing/2014/main" xmlns="" id="{374C83D2-17C6-422C-8C14-B65886C6CCF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xmlns="" id="{29D3B809-7AC7-4CB1-8D75-01C9F262F3E4}"/>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776C0E4-670E-4C96-A41B-D459AE193B40}" type="slidenum">
              <a:rPr lang="en-US" smtClean="0"/>
              <a:t>‹#›</a:t>
            </a:fld>
            <a:endParaRPr lang="en-US"/>
          </a:p>
        </p:txBody>
      </p:sp>
    </p:spTree>
    <p:extLst>
      <p:ext uri="{BB962C8B-B14F-4D97-AF65-F5344CB8AC3E}">
        <p14:creationId xmlns:p14="http://schemas.microsoft.com/office/powerpoint/2010/main" val="40158326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1AA62-95C6-4D14-9CD4-07A978E05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656106B-24F1-4932-9207-5CA0BD997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ED7A0B7-61BC-4723-8B68-2FCFEB19D9B4}"/>
              </a:ext>
            </a:extLst>
          </p:cNvPr>
          <p:cNvSpPr>
            <a:spLocks noGrp="1"/>
          </p:cNvSpPr>
          <p:nvPr>
            <p:ph type="dt" sz="half" idx="10"/>
          </p:nvPr>
        </p:nvSpPr>
        <p:spPr/>
        <p:txBody>
          <a:bodyPr/>
          <a:lstStyle>
            <a:lvl1pPr>
              <a:defRPr/>
            </a:lvl1pPr>
          </a:lstStyle>
          <a:p>
            <a:pPr>
              <a:defRPr/>
            </a:pPr>
            <a:fld id="{05901D8D-16CB-421B-A604-CEBFA5AE4A18}" type="datetimeFigureOut">
              <a:rPr lang="en-US"/>
              <a:pPr>
                <a:defRPr/>
              </a:pPr>
              <a:t>10/2/2017</a:t>
            </a:fld>
            <a:endParaRPr lang="en-US" dirty="0"/>
          </a:p>
        </p:txBody>
      </p:sp>
      <p:sp>
        <p:nvSpPr>
          <p:cNvPr id="5" name="Footer Placeholder 4">
            <a:extLst>
              <a:ext uri="{FF2B5EF4-FFF2-40B4-BE49-F238E27FC236}">
                <a16:creationId xmlns:a16="http://schemas.microsoft.com/office/drawing/2014/main" xmlns="" id="{19D4A9E9-67E6-482F-A3E7-FBC66D2FC4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1EDBF7C-0EC8-42C2-BD14-D7E286157A08}"/>
              </a:ext>
            </a:extLst>
          </p:cNvPr>
          <p:cNvSpPr>
            <a:spLocks noGrp="1"/>
          </p:cNvSpPr>
          <p:nvPr>
            <p:ph type="sldNum" sz="quarter" idx="12"/>
          </p:nvPr>
        </p:nvSpPr>
        <p:spPr/>
        <p:txBody>
          <a:bodyPr/>
          <a:lstStyle>
            <a:lvl1pPr>
              <a:defRPr/>
            </a:lvl1pPr>
          </a:lstStyle>
          <a:p>
            <a:pPr>
              <a:defRPr/>
            </a:pPr>
            <a:fld id="{29EFFEB1-8844-4A1B-AC7E-368784614EB8}" type="slidenum">
              <a:rPr lang="en-US"/>
              <a:pPr>
                <a:defRPr/>
              </a:pPr>
              <a:t>‹#›</a:t>
            </a:fld>
            <a:endParaRPr lang="en-US" dirty="0"/>
          </a:p>
        </p:txBody>
      </p:sp>
    </p:spTree>
    <p:extLst>
      <p:ext uri="{BB962C8B-B14F-4D97-AF65-F5344CB8AC3E}">
        <p14:creationId xmlns:p14="http://schemas.microsoft.com/office/powerpoint/2010/main" val="389506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3771D-A5B2-4912-BBA2-99547FC2A0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4DEA330-7F7F-40A3-8CF7-6D14D48E32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9B5320-4DE4-4C79-8023-CFFE18EAC7E5}"/>
              </a:ext>
            </a:extLst>
          </p:cNvPr>
          <p:cNvSpPr>
            <a:spLocks noGrp="1"/>
          </p:cNvSpPr>
          <p:nvPr>
            <p:ph type="dt" sz="half" idx="10"/>
          </p:nvPr>
        </p:nvSpPr>
        <p:spPr/>
        <p:txBody>
          <a:bodyPr/>
          <a:lstStyle>
            <a:lvl1pPr>
              <a:defRPr/>
            </a:lvl1pPr>
          </a:lstStyle>
          <a:p>
            <a:pPr>
              <a:defRPr/>
            </a:pPr>
            <a:fld id="{923C76E8-D48D-4152-8A39-B0CF8911DD3B}" type="datetimeFigureOut">
              <a:rPr lang="en-US"/>
              <a:pPr>
                <a:defRPr/>
              </a:pPr>
              <a:t>10/2/2017</a:t>
            </a:fld>
            <a:endParaRPr lang="en-US" dirty="0"/>
          </a:p>
        </p:txBody>
      </p:sp>
      <p:sp>
        <p:nvSpPr>
          <p:cNvPr id="5" name="Footer Placeholder 4">
            <a:extLst>
              <a:ext uri="{FF2B5EF4-FFF2-40B4-BE49-F238E27FC236}">
                <a16:creationId xmlns:a16="http://schemas.microsoft.com/office/drawing/2014/main" xmlns="" id="{E87972C0-9277-4565-A597-DADD74B7F4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8EA9098-9B63-404F-B984-06E6AB6E63C4}"/>
              </a:ext>
            </a:extLst>
          </p:cNvPr>
          <p:cNvSpPr>
            <a:spLocks noGrp="1"/>
          </p:cNvSpPr>
          <p:nvPr>
            <p:ph type="sldNum" sz="quarter" idx="12"/>
          </p:nvPr>
        </p:nvSpPr>
        <p:spPr/>
        <p:txBody>
          <a:bodyPr/>
          <a:lstStyle>
            <a:lvl1pPr>
              <a:defRPr/>
            </a:lvl1pPr>
          </a:lstStyle>
          <a:p>
            <a:pPr>
              <a:defRPr/>
            </a:pPr>
            <a:fld id="{B17A2361-78F0-474E-A8CC-AF896646257F}" type="slidenum">
              <a:rPr lang="en-US"/>
              <a:pPr>
                <a:defRPr/>
              </a:pPr>
              <a:t>‹#›</a:t>
            </a:fld>
            <a:endParaRPr lang="en-US" dirty="0"/>
          </a:p>
        </p:txBody>
      </p:sp>
    </p:spTree>
    <p:extLst>
      <p:ext uri="{BB962C8B-B14F-4D97-AF65-F5344CB8AC3E}">
        <p14:creationId xmlns:p14="http://schemas.microsoft.com/office/powerpoint/2010/main" val="273217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62728B-B862-4B71-BD5B-D30B0C324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DFC343A-80CB-4FF5-9AA3-5E87E88117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7D2A0D-B229-429E-A39F-06E20BD4D3D3}"/>
              </a:ext>
            </a:extLst>
          </p:cNvPr>
          <p:cNvSpPr>
            <a:spLocks noGrp="1"/>
          </p:cNvSpPr>
          <p:nvPr>
            <p:ph type="dt" sz="half" idx="10"/>
          </p:nvPr>
        </p:nvSpPr>
        <p:spPr/>
        <p:txBody>
          <a:bodyPr/>
          <a:lstStyle>
            <a:lvl1pPr>
              <a:defRPr/>
            </a:lvl1pPr>
          </a:lstStyle>
          <a:p>
            <a:pPr>
              <a:defRPr/>
            </a:pPr>
            <a:fld id="{1AA0C17E-5BA0-43EC-B7B9-F72A90FA786B}" type="datetimeFigureOut">
              <a:rPr lang="en-US"/>
              <a:pPr>
                <a:defRPr/>
              </a:pPr>
              <a:t>10/2/2017</a:t>
            </a:fld>
            <a:endParaRPr lang="en-US" dirty="0"/>
          </a:p>
        </p:txBody>
      </p:sp>
      <p:sp>
        <p:nvSpPr>
          <p:cNvPr id="5" name="Footer Placeholder 4">
            <a:extLst>
              <a:ext uri="{FF2B5EF4-FFF2-40B4-BE49-F238E27FC236}">
                <a16:creationId xmlns:a16="http://schemas.microsoft.com/office/drawing/2014/main" xmlns="" id="{A8095CC7-23CC-422F-BAB6-C40C5CBB65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83E711C-93E3-4767-9687-6FDAAC7C6993}"/>
              </a:ext>
            </a:extLst>
          </p:cNvPr>
          <p:cNvSpPr>
            <a:spLocks noGrp="1"/>
          </p:cNvSpPr>
          <p:nvPr>
            <p:ph type="sldNum" sz="quarter" idx="12"/>
          </p:nvPr>
        </p:nvSpPr>
        <p:spPr/>
        <p:txBody>
          <a:bodyPr/>
          <a:lstStyle>
            <a:lvl1pPr>
              <a:defRPr/>
            </a:lvl1pPr>
          </a:lstStyle>
          <a:p>
            <a:pPr>
              <a:defRPr/>
            </a:pPr>
            <a:fld id="{1785DC67-7615-4AF6-BB4E-2C9B7A86016B}" type="slidenum">
              <a:rPr lang="en-US"/>
              <a:pPr>
                <a:defRPr/>
              </a:pPr>
              <a:t>‹#›</a:t>
            </a:fld>
            <a:endParaRPr lang="en-US" dirty="0"/>
          </a:p>
        </p:txBody>
      </p:sp>
    </p:spTree>
    <p:extLst>
      <p:ext uri="{BB962C8B-B14F-4D97-AF65-F5344CB8AC3E}">
        <p14:creationId xmlns:p14="http://schemas.microsoft.com/office/powerpoint/2010/main" val="196396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BA5FD-E27B-4294-A29E-0EC62E4D2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38CA9A1-B1AE-4078-AB6F-30EDB706AC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3EE062-F351-4B24-8C1F-0DE568E0EA19}"/>
              </a:ext>
            </a:extLst>
          </p:cNvPr>
          <p:cNvSpPr>
            <a:spLocks noGrp="1"/>
          </p:cNvSpPr>
          <p:nvPr>
            <p:ph type="dt" sz="half" idx="10"/>
          </p:nvPr>
        </p:nvSpPr>
        <p:spPr/>
        <p:txBody>
          <a:bodyPr/>
          <a:lstStyle>
            <a:lvl1pPr>
              <a:defRPr/>
            </a:lvl1pPr>
          </a:lstStyle>
          <a:p>
            <a:pPr>
              <a:defRPr/>
            </a:pPr>
            <a:fld id="{5355B706-181E-4168-97C6-E279A1539AB1}" type="datetimeFigureOut">
              <a:rPr lang="en-US"/>
              <a:pPr>
                <a:defRPr/>
              </a:pPr>
              <a:t>10/2/2017</a:t>
            </a:fld>
            <a:endParaRPr lang="en-US" dirty="0"/>
          </a:p>
        </p:txBody>
      </p:sp>
      <p:sp>
        <p:nvSpPr>
          <p:cNvPr id="5" name="Footer Placeholder 4">
            <a:extLst>
              <a:ext uri="{FF2B5EF4-FFF2-40B4-BE49-F238E27FC236}">
                <a16:creationId xmlns:a16="http://schemas.microsoft.com/office/drawing/2014/main" xmlns="" id="{AC453FBC-D818-40C5-A3C3-9AF92B57EC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D130BD7-5072-4D9E-B4C9-60E247B185BF}"/>
              </a:ext>
            </a:extLst>
          </p:cNvPr>
          <p:cNvSpPr>
            <a:spLocks noGrp="1"/>
          </p:cNvSpPr>
          <p:nvPr>
            <p:ph type="sldNum" sz="quarter" idx="12"/>
          </p:nvPr>
        </p:nvSpPr>
        <p:spPr/>
        <p:txBody>
          <a:bodyPr/>
          <a:lstStyle>
            <a:lvl1pPr>
              <a:defRPr/>
            </a:lvl1pPr>
          </a:lstStyle>
          <a:p>
            <a:pPr>
              <a:defRPr/>
            </a:pPr>
            <a:fld id="{CAFBE303-69C6-43C3-BCF1-23618BD2AB8D}" type="slidenum">
              <a:rPr lang="en-US"/>
              <a:pPr>
                <a:defRPr/>
              </a:pPr>
              <a:t>‹#›</a:t>
            </a:fld>
            <a:endParaRPr lang="en-US" dirty="0"/>
          </a:p>
        </p:txBody>
      </p:sp>
    </p:spTree>
    <p:extLst>
      <p:ext uri="{BB962C8B-B14F-4D97-AF65-F5344CB8AC3E}">
        <p14:creationId xmlns:p14="http://schemas.microsoft.com/office/powerpoint/2010/main" val="256880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10ED7-026F-4CEB-875C-383226132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24E325-2D34-4383-810B-5565D3D78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E36C455-825C-4D30-B5B0-6B9E623C01CD}"/>
              </a:ext>
            </a:extLst>
          </p:cNvPr>
          <p:cNvSpPr>
            <a:spLocks noGrp="1"/>
          </p:cNvSpPr>
          <p:nvPr>
            <p:ph type="dt" sz="half" idx="10"/>
          </p:nvPr>
        </p:nvSpPr>
        <p:spPr/>
        <p:txBody>
          <a:bodyPr/>
          <a:lstStyle>
            <a:lvl1pPr>
              <a:defRPr/>
            </a:lvl1pPr>
          </a:lstStyle>
          <a:p>
            <a:pPr>
              <a:defRPr/>
            </a:pPr>
            <a:fld id="{BFF08710-E159-432A-857D-E4625C3F99D3}" type="datetimeFigureOut">
              <a:rPr lang="en-US"/>
              <a:pPr>
                <a:defRPr/>
              </a:pPr>
              <a:t>10/2/2017</a:t>
            </a:fld>
            <a:endParaRPr lang="en-US" dirty="0"/>
          </a:p>
        </p:txBody>
      </p:sp>
      <p:sp>
        <p:nvSpPr>
          <p:cNvPr id="5" name="Footer Placeholder 4">
            <a:extLst>
              <a:ext uri="{FF2B5EF4-FFF2-40B4-BE49-F238E27FC236}">
                <a16:creationId xmlns:a16="http://schemas.microsoft.com/office/drawing/2014/main" xmlns="" id="{F99F5B06-B3F9-4FBB-B92E-8147F0109A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83AF381-1BA2-4250-A687-45A56EBA9671}"/>
              </a:ext>
            </a:extLst>
          </p:cNvPr>
          <p:cNvSpPr>
            <a:spLocks noGrp="1"/>
          </p:cNvSpPr>
          <p:nvPr>
            <p:ph type="sldNum" sz="quarter" idx="12"/>
          </p:nvPr>
        </p:nvSpPr>
        <p:spPr/>
        <p:txBody>
          <a:bodyPr/>
          <a:lstStyle>
            <a:lvl1pPr>
              <a:defRPr/>
            </a:lvl1pPr>
          </a:lstStyle>
          <a:p>
            <a:pPr>
              <a:defRPr/>
            </a:pPr>
            <a:fld id="{DE6B495D-C0CD-46B8-BD7E-2BB87441D3C5}" type="slidenum">
              <a:rPr lang="en-US"/>
              <a:pPr>
                <a:defRPr/>
              </a:pPr>
              <a:t>‹#›</a:t>
            </a:fld>
            <a:endParaRPr lang="en-US" dirty="0"/>
          </a:p>
        </p:txBody>
      </p:sp>
    </p:spTree>
    <p:extLst>
      <p:ext uri="{BB962C8B-B14F-4D97-AF65-F5344CB8AC3E}">
        <p14:creationId xmlns:p14="http://schemas.microsoft.com/office/powerpoint/2010/main" val="79002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1AB1C-8EDE-4434-B50E-118457D65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A48109-3C53-4B1B-A8FC-2A06F77D99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755FCF-F0AB-46C7-9924-9E18B97353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CADD376-0A45-408F-8CA4-90A8F86A2B49}"/>
              </a:ext>
            </a:extLst>
          </p:cNvPr>
          <p:cNvSpPr>
            <a:spLocks noGrp="1"/>
          </p:cNvSpPr>
          <p:nvPr>
            <p:ph type="dt" sz="half" idx="10"/>
          </p:nvPr>
        </p:nvSpPr>
        <p:spPr/>
        <p:txBody>
          <a:bodyPr/>
          <a:lstStyle>
            <a:lvl1pPr>
              <a:defRPr/>
            </a:lvl1pPr>
          </a:lstStyle>
          <a:p>
            <a:pPr>
              <a:defRPr/>
            </a:pPr>
            <a:fld id="{A2E76CA6-AC87-488B-9FAD-8856E20FD5A9}" type="datetimeFigureOut">
              <a:rPr lang="en-US"/>
              <a:pPr>
                <a:defRPr/>
              </a:pPr>
              <a:t>10/2/2017</a:t>
            </a:fld>
            <a:endParaRPr lang="en-US" dirty="0"/>
          </a:p>
        </p:txBody>
      </p:sp>
      <p:sp>
        <p:nvSpPr>
          <p:cNvPr id="6" name="Footer Placeholder 4">
            <a:extLst>
              <a:ext uri="{FF2B5EF4-FFF2-40B4-BE49-F238E27FC236}">
                <a16:creationId xmlns:a16="http://schemas.microsoft.com/office/drawing/2014/main" xmlns="" id="{3508E624-F6CE-40AD-98B9-9A1B3FC657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910B913-D62B-4BBD-834E-3C2CFD21A44E}"/>
              </a:ext>
            </a:extLst>
          </p:cNvPr>
          <p:cNvSpPr>
            <a:spLocks noGrp="1"/>
          </p:cNvSpPr>
          <p:nvPr>
            <p:ph type="sldNum" sz="quarter" idx="12"/>
          </p:nvPr>
        </p:nvSpPr>
        <p:spPr/>
        <p:txBody>
          <a:bodyPr/>
          <a:lstStyle>
            <a:lvl1pPr>
              <a:defRPr/>
            </a:lvl1pPr>
          </a:lstStyle>
          <a:p>
            <a:pPr>
              <a:defRPr/>
            </a:pPr>
            <a:fld id="{94985699-95D7-4BEE-87CD-07FB2368ED16}" type="slidenum">
              <a:rPr lang="en-US"/>
              <a:pPr>
                <a:defRPr/>
              </a:pPr>
              <a:t>‹#›</a:t>
            </a:fld>
            <a:endParaRPr lang="en-US" dirty="0"/>
          </a:p>
        </p:txBody>
      </p:sp>
    </p:spTree>
    <p:extLst>
      <p:ext uri="{BB962C8B-B14F-4D97-AF65-F5344CB8AC3E}">
        <p14:creationId xmlns:p14="http://schemas.microsoft.com/office/powerpoint/2010/main" val="164380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6454F-5B1A-4BDF-8DD8-9D6A07DF5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4E72CA6-4CEA-4847-83AD-2E93A7DBD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D5106D8-D5A2-4460-AF3B-09CBEACFA9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D508343-CBB7-4E6E-BEE1-40E1B0267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29185D9-3FD9-4971-9D8D-C76B5AA62F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11D75F3-5B6D-4A31-A8CA-3838A7A8C78B}"/>
              </a:ext>
            </a:extLst>
          </p:cNvPr>
          <p:cNvSpPr>
            <a:spLocks noGrp="1"/>
          </p:cNvSpPr>
          <p:nvPr>
            <p:ph type="dt" sz="half" idx="10"/>
          </p:nvPr>
        </p:nvSpPr>
        <p:spPr/>
        <p:txBody>
          <a:bodyPr/>
          <a:lstStyle>
            <a:lvl1pPr>
              <a:defRPr/>
            </a:lvl1pPr>
          </a:lstStyle>
          <a:p>
            <a:pPr>
              <a:defRPr/>
            </a:pPr>
            <a:fld id="{3567C47C-0BA2-4813-85AB-43291F843022}" type="datetimeFigureOut">
              <a:rPr lang="en-US"/>
              <a:pPr>
                <a:defRPr/>
              </a:pPr>
              <a:t>10/2/2017</a:t>
            </a:fld>
            <a:endParaRPr lang="en-US" dirty="0"/>
          </a:p>
        </p:txBody>
      </p:sp>
      <p:sp>
        <p:nvSpPr>
          <p:cNvPr id="8" name="Footer Placeholder 4">
            <a:extLst>
              <a:ext uri="{FF2B5EF4-FFF2-40B4-BE49-F238E27FC236}">
                <a16:creationId xmlns:a16="http://schemas.microsoft.com/office/drawing/2014/main" xmlns="" id="{CC2108E5-F1E4-4814-A2EC-3F0E00A13E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D3BA1C27-AB1C-46CC-ADC5-5F0CB1E7F141}"/>
              </a:ext>
            </a:extLst>
          </p:cNvPr>
          <p:cNvSpPr>
            <a:spLocks noGrp="1"/>
          </p:cNvSpPr>
          <p:nvPr>
            <p:ph type="sldNum" sz="quarter" idx="12"/>
          </p:nvPr>
        </p:nvSpPr>
        <p:spPr/>
        <p:txBody>
          <a:bodyPr/>
          <a:lstStyle>
            <a:lvl1pPr>
              <a:defRPr/>
            </a:lvl1pPr>
          </a:lstStyle>
          <a:p>
            <a:pPr>
              <a:defRPr/>
            </a:pPr>
            <a:fld id="{432930C7-A040-449C-BA75-1E834BF4B47D}" type="slidenum">
              <a:rPr lang="en-US"/>
              <a:pPr>
                <a:defRPr/>
              </a:pPr>
              <a:t>‹#›</a:t>
            </a:fld>
            <a:endParaRPr lang="en-US" dirty="0"/>
          </a:p>
        </p:txBody>
      </p:sp>
    </p:spTree>
    <p:extLst>
      <p:ext uri="{BB962C8B-B14F-4D97-AF65-F5344CB8AC3E}">
        <p14:creationId xmlns:p14="http://schemas.microsoft.com/office/powerpoint/2010/main" val="427359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E7116-B74B-45F5-A2D0-CFE97BC7999F}"/>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0EB688D-9B57-4803-8097-71A26DE867DA}"/>
              </a:ext>
            </a:extLst>
          </p:cNvPr>
          <p:cNvSpPr>
            <a:spLocks noGrp="1"/>
          </p:cNvSpPr>
          <p:nvPr>
            <p:ph type="dt" sz="half" idx="10"/>
          </p:nvPr>
        </p:nvSpPr>
        <p:spPr/>
        <p:txBody>
          <a:bodyPr/>
          <a:lstStyle>
            <a:lvl1pPr>
              <a:defRPr/>
            </a:lvl1pPr>
          </a:lstStyle>
          <a:p>
            <a:pPr>
              <a:defRPr/>
            </a:pPr>
            <a:fld id="{FB7C4F16-0755-4424-8A36-24F1A49D5108}" type="datetimeFigureOut">
              <a:rPr lang="en-US"/>
              <a:pPr>
                <a:defRPr/>
              </a:pPr>
              <a:t>10/2/2017</a:t>
            </a:fld>
            <a:endParaRPr lang="en-US" dirty="0"/>
          </a:p>
        </p:txBody>
      </p:sp>
      <p:sp>
        <p:nvSpPr>
          <p:cNvPr id="4" name="Footer Placeholder 4">
            <a:extLst>
              <a:ext uri="{FF2B5EF4-FFF2-40B4-BE49-F238E27FC236}">
                <a16:creationId xmlns:a16="http://schemas.microsoft.com/office/drawing/2014/main" xmlns="" id="{A74AF5C2-E443-4AC6-AA81-B14D31DA94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4393CE5-A93B-4F8E-8354-CA93510C7962}"/>
              </a:ext>
            </a:extLst>
          </p:cNvPr>
          <p:cNvSpPr>
            <a:spLocks noGrp="1"/>
          </p:cNvSpPr>
          <p:nvPr>
            <p:ph type="sldNum" sz="quarter" idx="12"/>
          </p:nvPr>
        </p:nvSpPr>
        <p:spPr/>
        <p:txBody>
          <a:bodyPr/>
          <a:lstStyle>
            <a:lvl1pPr>
              <a:defRPr/>
            </a:lvl1pPr>
          </a:lstStyle>
          <a:p>
            <a:pPr>
              <a:defRPr/>
            </a:pPr>
            <a:fld id="{D4841D52-06E0-4BAA-9D3E-5FB9515A288A}" type="slidenum">
              <a:rPr lang="en-US"/>
              <a:pPr>
                <a:defRPr/>
              </a:pPr>
              <a:t>‹#›</a:t>
            </a:fld>
            <a:endParaRPr lang="en-US" dirty="0"/>
          </a:p>
        </p:txBody>
      </p:sp>
    </p:spTree>
    <p:extLst>
      <p:ext uri="{BB962C8B-B14F-4D97-AF65-F5344CB8AC3E}">
        <p14:creationId xmlns:p14="http://schemas.microsoft.com/office/powerpoint/2010/main" val="393193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6989FFF-9878-47DC-9ADC-618846CACD4A}"/>
              </a:ext>
            </a:extLst>
          </p:cNvPr>
          <p:cNvSpPr>
            <a:spLocks noGrp="1"/>
          </p:cNvSpPr>
          <p:nvPr>
            <p:ph type="dt" sz="half" idx="10"/>
          </p:nvPr>
        </p:nvSpPr>
        <p:spPr/>
        <p:txBody>
          <a:bodyPr/>
          <a:lstStyle>
            <a:lvl1pPr>
              <a:defRPr/>
            </a:lvl1pPr>
          </a:lstStyle>
          <a:p>
            <a:pPr>
              <a:defRPr/>
            </a:pPr>
            <a:fld id="{FBA01347-0B90-499C-9E03-A976CC5E321D}" type="datetimeFigureOut">
              <a:rPr lang="en-US"/>
              <a:pPr>
                <a:defRPr/>
              </a:pPr>
              <a:t>10/2/2017</a:t>
            </a:fld>
            <a:endParaRPr lang="en-US" dirty="0"/>
          </a:p>
        </p:txBody>
      </p:sp>
      <p:sp>
        <p:nvSpPr>
          <p:cNvPr id="3" name="Footer Placeholder 4">
            <a:extLst>
              <a:ext uri="{FF2B5EF4-FFF2-40B4-BE49-F238E27FC236}">
                <a16:creationId xmlns:a16="http://schemas.microsoft.com/office/drawing/2014/main" xmlns="" id="{7A6488D8-D2C9-416E-9E99-639B91B97C1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AF4FAB5-CAD2-431F-8A9A-D77E9B8F4877}"/>
              </a:ext>
            </a:extLst>
          </p:cNvPr>
          <p:cNvSpPr>
            <a:spLocks noGrp="1"/>
          </p:cNvSpPr>
          <p:nvPr>
            <p:ph type="sldNum" sz="quarter" idx="12"/>
          </p:nvPr>
        </p:nvSpPr>
        <p:spPr/>
        <p:txBody>
          <a:bodyPr/>
          <a:lstStyle>
            <a:lvl1pPr>
              <a:defRPr/>
            </a:lvl1pPr>
          </a:lstStyle>
          <a:p>
            <a:pPr>
              <a:defRPr/>
            </a:pPr>
            <a:fld id="{A5E0F695-CAA9-4AF6-9A8B-52C8823BE661}" type="slidenum">
              <a:rPr lang="en-US"/>
              <a:pPr>
                <a:defRPr/>
              </a:pPr>
              <a:t>‹#›</a:t>
            </a:fld>
            <a:endParaRPr lang="en-US" dirty="0"/>
          </a:p>
        </p:txBody>
      </p:sp>
    </p:spTree>
    <p:extLst>
      <p:ext uri="{BB962C8B-B14F-4D97-AF65-F5344CB8AC3E}">
        <p14:creationId xmlns:p14="http://schemas.microsoft.com/office/powerpoint/2010/main" val="97091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D59EF-567F-4315-8116-9175B0371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37EECC-08E2-48EE-BC9D-C9054BC58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8570C9-3E62-4F4F-9B94-0376CD8A0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0BB341D9-768E-4D13-850F-A9189AFD5067}"/>
              </a:ext>
            </a:extLst>
          </p:cNvPr>
          <p:cNvSpPr>
            <a:spLocks noGrp="1"/>
          </p:cNvSpPr>
          <p:nvPr>
            <p:ph type="dt" sz="half" idx="10"/>
          </p:nvPr>
        </p:nvSpPr>
        <p:spPr/>
        <p:txBody>
          <a:bodyPr/>
          <a:lstStyle>
            <a:lvl1pPr>
              <a:defRPr/>
            </a:lvl1pPr>
          </a:lstStyle>
          <a:p>
            <a:pPr>
              <a:defRPr/>
            </a:pPr>
            <a:fld id="{5685801B-E824-4AAF-9ABB-FD36D542E29C}" type="datetimeFigureOut">
              <a:rPr lang="en-US"/>
              <a:pPr>
                <a:defRPr/>
              </a:pPr>
              <a:t>10/2/2017</a:t>
            </a:fld>
            <a:endParaRPr lang="en-US" dirty="0"/>
          </a:p>
        </p:txBody>
      </p:sp>
      <p:sp>
        <p:nvSpPr>
          <p:cNvPr id="6" name="Footer Placeholder 4">
            <a:extLst>
              <a:ext uri="{FF2B5EF4-FFF2-40B4-BE49-F238E27FC236}">
                <a16:creationId xmlns:a16="http://schemas.microsoft.com/office/drawing/2014/main" xmlns="" id="{59BF18BD-27D1-4399-A738-571ED63C2A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040632D-2C4C-43AB-A43D-1D402C0FFE2E}"/>
              </a:ext>
            </a:extLst>
          </p:cNvPr>
          <p:cNvSpPr>
            <a:spLocks noGrp="1"/>
          </p:cNvSpPr>
          <p:nvPr>
            <p:ph type="sldNum" sz="quarter" idx="12"/>
          </p:nvPr>
        </p:nvSpPr>
        <p:spPr/>
        <p:txBody>
          <a:bodyPr/>
          <a:lstStyle>
            <a:lvl1pPr>
              <a:defRPr/>
            </a:lvl1pPr>
          </a:lstStyle>
          <a:p>
            <a:pPr>
              <a:defRPr/>
            </a:pPr>
            <a:fld id="{0BE24B01-3190-412F-B1CC-9C457902BEA6}" type="slidenum">
              <a:rPr lang="en-US"/>
              <a:pPr>
                <a:defRPr/>
              </a:pPr>
              <a:t>‹#›</a:t>
            </a:fld>
            <a:endParaRPr lang="en-US" dirty="0"/>
          </a:p>
        </p:txBody>
      </p:sp>
    </p:spTree>
    <p:extLst>
      <p:ext uri="{BB962C8B-B14F-4D97-AF65-F5344CB8AC3E}">
        <p14:creationId xmlns:p14="http://schemas.microsoft.com/office/powerpoint/2010/main" val="161075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1E97D-D167-412A-A8A2-2A36AC788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64B4A1-4CA8-49EC-8406-F338BA873F14}"/>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xmlns="" id="{922D0A07-45E7-47BF-B9AC-5B8155E1B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2249D7D0-2255-49C5-9052-B588DF28B6C3}"/>
              </a:ext>
            </a:extLst>
          </p:cNvPr>
          <p:cNvSpPr>
            <a:spLocks noGrp="1"/>
          </p:cNvSpPr>
          <p:nvPr>
            <p:ph type="dt" sz="half" idx="10"/>
          </p:nvPr>
        </p:nvSpPr>
        <p:spPr/>
        <p:txBody>
          <a:bodyPr/>
          <a:lstStyle>
            <a:lvl1pPr>
              <a:defRPr/>
            </a:lvl1pPr>
          </a:lstStyle>
          <a:p>
            <a:pPr>
              <a:defRPr/>
            </a:pPr>
            <a:fld id="{7F3DE089-48B7-49DD-8A6A-A4A475C0274A}" type="datetimeFigureOut">
              <a:rPr lang="en-US"/>
              <a:pPr>
                <a:defRPr/>
              </a:pPr>
              <a:t>10/2/2017</a:t>
            </a:fld>
            <a:endParaRPr lang="en-US" dirty="0"/>
          </a:p>
        </p:txBody>
      </p:sp>
      <p:sp>
        <p:nvSpPr>
          <p:cNvPr id="6" name="Footer Placeholder 4">
            <a:extLst>
              <a:ext uri="{FF2B5EF4-FFF2-40B4-BE49-F238E27FC236}">
                <a16:creationId xmlns:a16="http://schemas.microsoft.com/office/drawing/2014/main" xmlns="" id="{1351302D-BECB-4E8B-A7DA-FDB1C52837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F20E044-1A6D-46A6-A9FD-7995FA8BC85F}"/>
              </a:ext>
            </a:extLst>
          </p:cNvPr>
          <p:cNvSpPr>
            <a:spLocks noGrp="1"/>
          </p:cNvSpPr>
          <p:nvPr>
            <p:ph type="sldNum" sz="quarter" idx="12"/>
          </p:nvPr>
        </p:nvSpPr>
        <p:spPr/>
        <p:txBody>
          <a:bodyPr/>
          <a:lstStyle>
            <a:lvl1pPr>
              <a:defRPr/>
            </a:lvl1pPr>
          </a:lstStyle>
          <a:p>
            <a:pPr>
              <a:defRPr/>
            </a:pPr>
            <a:fld id="{C67A09E7-A793-42F0-ACC0-936350031BDC}" type="slidenum">
              <a:rPr lang="en-US"/>
              <a:pPr>
                <a:defRPr/>
              </a:pPr>
              <a:t>‹#›</a:t>
            </a:fld>
            <a:endParaRPr lang="en-US" dirty="0"/>
          </a:p>
        </p:txBody>
      </p:sp>
    </p:spTree>
    <p:extLst>
      <p:ext uri="{BB962C8B-B14F-4D97-AF65-F5344CB8AC3E}">
        <p14:creationId xmlns:p14="http://schemas.microsoft.com/office/powerpoint/2010/main" val="213886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7EAFFB7-3786-4C95-B689-E8160241757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918DF4F1-2D10-4805-B4CA-B7CE39CBAE8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0175EBE-2631-4EE7-A8BD-CAA736625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323A5A6-C81E-4CC7-A871-9ECC71608FA2}" type="datetimeFigureOut">
              <a:rPr lang="en-US"/>
              <a:pPr>
                <a:defRPr/>
              </a:pPr>
              <a:t>10/2/2017</a:t>
            </a:fld>
            <a:endParaRPr lang="en-US" dirty="0"/>
          </a:p>
        </p:txBody>
      </p:sp>
      <p:sp>
        <p:nvSpPr>
          <p:cNvPr id="5" name="Footer Placeholder 4">
            <a:extLst>
              <a:ext uri="{FF2B5EF4-FFF2-40B4-BE49-F238E27FC236}">
                <a16:creationId xmlns:a16="http://schemas.microsoft.com/office/drawing/2014/main" xmlns="" id="{F458C531-8224-4CC1-BAFC-BD7D2E953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075DD979-E81E-41A3-9817-1B095C9DE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C1A26B4-B368-4706-A608-0C67F1467C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F7273-DE02-4C0E-838F-7CC273510B56}"/>
              </a:ext>
            </a:extLst>
          </p:cNvPr>
          <p:cNvSpPr>
            <a:spLocks noGrp="1"/>
          </p:cNvSpPr>
          <p:nvPr>
            <p:ph type="title"/>
          </p:nvPr>
        </p:nvSpPr>
        <p:spPr>
          <a:xfrm>
            <a:off x="444843" y="365125"/>
            <a:ext cx="10908957" cy="1325563"/>
          </a:xfrm>
        </p:spPr>
        <p:txBody>
          <a:bodyPr/>
          <a:lstStyle/>
          <a:p>
            <a:pPr algn="ctr"/>
            <a:r>
              <a:rPr lang="en-US" sz="4000" b="1" dirty="0">
                <a:latin typeface="Times New Roman" panose="02020603050405020304" pitchFamily="18" charset="0"/>
                <a:cs typeface="Times New Roman" panose="02020603050405020304" pitchFamily="18" charset="0"/>
              </a:rPr>
              <a:t>Standby for your call for Chapter Management!</a:t>
            </a:r>
          </a:p>
        </p:txBody>
      </p:sp>
      <p:pic>
        <p:nvPicPr>
          <p:cNvPr id="4" name="Content Placeholder 3" descr="Related image">
            <a:extLst>
              <a:ext uri="{FF2B5EF4-FFF2-40B4-BE49-F238E27FC236}">
                <a16:creationId xmlns:a16="http://schemas.microsoft.com/office/drawing/2014/main" xmlns="" id="{08D07182-6368-47D0-900D-178FCCAD74B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1851" y="1877962"/>
            <a:ext cx="4808924" cy="4770950"/>
          </a:xfrm>
          <a:prstGeom prst="rect">
            <a:avLst/>
          </a:prstGeom>
          <a:noFill/>
          <a:ln>
            <a:noFill/>
          </a:ln>
        </p:spPr>
      </p:pic>
    </p:spTree>
    <p:extLst>
      <p:ext uri="{BB962C8B-B14F-4D97-AF65-F5344CB8AC3E}">
        <p14:creationId xmlns:p14="http://schemas.microsoft.com/office/powerpoint/2010/main" val="37615811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E28C2F84-AA00-436D-9C40-E5E0A621C1A8}"/>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Meeting on Fire!</a:t>
            </a:r>
            <a:b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Presiding Over A Successful Chapter</a:t>
            </a:r>
            <a:endParaRPr lang="en-US" altLang="en-US" dirty="0">
              <a:effectLst>
                <a:outerShdw blurRad="38100" dist="38100" dir="2700000" algn="tl">
                  <a:srgbClr val="000000">
                    <a:alpha val="43137"/>
                  </a:srgbClr>
                </a:outerShdw>
              </a:effectLst>
            </a:endParaRPr>
          </a:p>
        </p:txBody>
      </p:sp>
      <p:sp>
        <p:nvSpPr>
          <p:cNvPr id="8195" name="Content Placeholder 2">
            <a:extLst>
              <a:ext uri="{FF2B5EF4-FFF2-40B4-BE49-F238E27FC236}">
                <a16:creationId xmlns:a16="http://schemas.microsoft.com/office/drawing/2014/main" xmlns="" id="{51C1FAD8-3C21-49FA-9B5C-C01A6EC5711D}"/>
              </a:ext>
            </a:extLst>
          </p:cNvPr>
          <p:cNvSpPr>
            <a:spLocks noGrp="1" noChangeArrowheads="1"/>
          </p:cNvSpPr>
          <p:nvPr>
            <p:ph idx="1"/>
          </p:nvPr>
        </p:nvSpPr>
        <p:spPr>
          <a:xfrm>
            <a:off x="838200" y="1825624"/>
            <a:ext cx="10515600" cy="4758055"/>
          </a:xfrm>
        </p:spPr>
        <p:txBody>
          <a:bodyPr/>
          <a:lstStyle/>
          <a:p>
            <a:pPr eaLnBrk="1" hangingPunct="1"/>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 them Sharpen Their Focus</a:t>
            </a:r>
          </a:p>
          <a:p>
            <a:pPr marL="0" indent="0" algn="ctr" eaLnBrk="1" hangingPunct="1">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of the things that makes this process successful is it simplicity.</a:t>
            </a:r>
          </a:p>
        </p:txBody>
      </p:sp>
      <p:pic>
        <p:nvPicPr>
          <p:cNvPr id="4" name="Content Placeholder 3" descr="Image result for wORD ART FOR FOCUS">
            <a:extLst>
              <a:ext uri="{FF2B5EF4-FFF2-40B4-BE49-F238E27FC236}">
                <a16:creationId xmlns:a16="http://schemas.microsoft.com/office/drawing/2014/main" xmlns="" id="{5329ACED-C99E-4CC4-A3C1-9ED652F3962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09445" y="2400065"/>
            <a:ext cx="431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E28C2F84-AA00-436D-9C40-E5E0A621C1A8}"/>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Meeting on Fire!</a:t>
            </a:r>
            <a:b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Presiding Over A Successful Chapter</a:t>
            </a:r>
            <a:endParaRPr lang="en-US" alt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076EC52D-7CF7-4D79-9182-C3069637DF94}"/>
              </a:ext>
            </a:extLst>
          </p:cNvPr>
          <p:cNvSpPr>
            <a:spLocks noGrp="1"/>
          </p:cNvSpPr>
          <p:nvPr>
            <p:ph idx="1"/>
          </p:nvPr>
        </p:nvSpPr>
        <p:spPr>
          <a:xfrm>
            <a:off x="838200" y="1825624"/>
            <a:ext cx="10515600" cy="4803775"/>
          </a:xfrm>
        </p:spPr>
        <p:txBody>
          <a:bodyPr rtlCol="0">
            <a:normAutofit lnSpcReduction="10000"/>
          </a:bodyPr>
          <a:lstStyle/>
          <a:p>
            <a:pPr eaLnBrk="1" fontAlgn="auto" hangingPunct="1">
              <a:spcAft>
                <a:spcPts val="0"/>
              </a:spcAft>
              <a:defRPr/>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Fire Up Relationships That Will Shrug Off Problems</a:t>
            </a:r>
          </a:p>
          <a:p>
            <a:pPr marL="0" indent="0" algn="ctr" eaLnBrk="1" fontAlgn="auto" hangingPunct="1">
              <a:spcAft>
                <a:spcPts val="0"/>
              </a:spcAft>
              <a:buNone/>
              <a:defRPr/>
            </a:pPr>
            <a:endParaRPr lang="en-US" sz="3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fontAlgn="auto" hangingPunct="1">
              <a:spcAft>
                <a:spcPts val="0"/>
              </a:spcAft>
              <a:buNone/>
              <a:defRPr/>
            </a:pPr>
            <a:endParaRPr lang="en-US" sz="3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fontAlgn="auto" hangingPunct="1">
              <a:spcAft>
                <a:spcPts val="0"/>
              </a:spcAft>
              <a:buNone/>
              <a:defRPr/>
            </a:pPr>
            <a:endParaRPr lang="en-US" sz="3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fontAlgn="auto" hangingPunct="1">
              <a:spcAft>
                <a:spcPts val="0"/>
              </a:spcAft>
              <a:buNone/>
              <a:defRPr/>
            </a:pPr>
            <a:endParaRPr lang="en-US" sz="3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fontAlgn="auto" hangingPunct="1">
              <a:spcAft>
                <a:spcPts val="0"/>
              </a:spcAft>
              <a:buNone/>
              <a:defRPr/>
            </a:pPr>
            <a:endParaRPr lang="en-US" sz="3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fontAlgn="auto" hangingPunct="1">
              <a:spcAft>
                <a:spcPts val="0"/>
              </a:spcAft>
              <a:buFont typeface="Arial" panose="020B0604020202020204" pitchFamily="34" charset="0"/>
              <a:buNone/>
              <a:defRPr/>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“Together We Can Move NARFE Forward”</a:t>
            </a:r>
          </a:p>
        </p:txBody>
      </p:sp>
      <p:pic>
        <p:nvPicPr>
          <p:cNvPr id="4" name="Content Placeholder 3" descr="Image result for wORD ART FOR FOCUS">
            <a:extLst>
              <a:ext uri="{FF2B5EF4-FFF2-40B4-BE49-F238E27FC236}">
                <a16:creationId xmlns:a16="http://schemas.microsoft.com/office/drawing/2014/main" xmlns="" id="{AB3CF314-3042-4F82-BDC6-DA4D50364F2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2027"/>
            <a:ext cx="2895600" cy="27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AD89FFD-A628-4587-8C78-1FC40891D460}"/>
              </a:ext>
            </a:extLst>
          </p:cNvPr>
          <p:cNvSpPr>
            <a:spLocks noGrp="1" noChangeArrowheads="1"/>
          </p:cNvSpPr>
          <p:nvPr>
            <p:ph type="title"/>
          </p:nvPr>
        </p:nvSpPr>
        <p:spPr/>
        <p:txBody>
          <a:bodyPr/>
          <a:lstStyle/>
          <a:p>
            <a:pPr algn="ctr" eaLnBrk="1" hangingPunct="1">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Protect Your Chapter Relationships</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267" name="Content Placeholder 2">
            <a:extLst>
              <a:ext uri="{FF2B5EF4-FFF2-40B4-BE49-F238E27FC236}">
                <a16:creationId xmlns:a16="http://schemas.microsoft.com/office/drawing/2014/main" xmlns="" id="{21A6E138-43DC-4A01-B870-97F5BC2C8805}"/>
              </a:ext>
            </a:extLst>
          </p:cNvPr>
          <p:cNvSpPr>
            <a:spLocks noGrp="1" noChangeArrowheads="1"/>
          </p:cNvSpPr>
          <p:nvPr>
            <p:ph idx="1"/>
          </p:nvPr>
        </p:nvSpPr>
        <p:spPr>
          <a:xfrm>
            <a:off x="230188" y="1825625"/>
            <a:ext cx="11641137" cy="4351338"/>
          </a:xfrm>
        </p:spPr>
        <p:txBody>
          <a:bodyPr/>
          <a:lstStyle/>
          <a:p>
            <a:pPr eaLnBrk="1" hangingPunct="1"/>
            <a:r>
              <a:rPr lang="en-US" altLang="en-US" sz="4000">
                <a:latin typeface="Times New Roman" panose="02020603050405020304" pitchFamily="18" charset="0"/>
                <a:cs typeface="Times New Roman" panose="02020603050405020304" pitchFamily="18" charset="0"/>
              </a:rPr>
              <a:t>Trust Their Intentions</a:t>
            </a:r>
          </a:p>
          <a:p>
            <a:pPr eaLnBrk="1" hangingPunct="1"/>
            <a:r>
              <a:rPr lang="en-US" altLang="en-US" sz="4000">
                <a:latin typeface="Times New Roman" panose="02020603050405020304" pitchFamily="18" charset="0"/>
                <a:cs typeface="Times New Roman" panose="02020603050405020304" pitchFamily="18" charset="0"/>
              </a:rPr>
              <a:t>Know The Difference Between Sliding and Jumping</a:t>
            </a:r>
          </a:p>
          <a:p>
            <a:pPr eaLnBrk="1" hangingPunct="1"/>
            <a:r>
              <a:rPr lang="en-US" altLang="en-US" sz="4000">
                <a:latin typeface="Times New Roman" panose="02020603050405020304" pitchFamily="18" charset="0"/>
                <a:cs typeface="Times New Roman" panose="02020603050405020304" pitchFamily="18" charset="0"/>
              </a:rPr>
              <a:t>Solve It With Them</a:t>
            </a:r>
          </a:p>
          <a:p>
            <a:pPr eaLnBrk="1" hangingPunct="1"/>
            <a:r>
              <a:rPr lang="en-US" altLang="en-US" sz="4000">
                <a:latin typeface="Times New Roman" panose="02020603050405020304" pitchFamily="18" charset="0"/>
                <a:cs typeface="Times New Roman" panose="02020603050405020304" pitchFamily="18" charset="0"/>
              </a:rPr>
              <a:t>Everyone Wants to Win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AD89FFD-A628-4587-8C78-1FC40891D460}"/>
              </a:ext>
            </a:extLst>
          </p:cNvPr>
          <p:cNvSpPr>
            <a:spLocks noGrp="1" noChangeArrowheads="1"/>
          </p:cNvSpPr>
          <p:nvPr>
            <p:ph type="title"/>
          </p:nvPr>
        </p:nvSpPr>
        <p:spPr/>
        <p:txBody>
          <a:bodyPr/>
          <a:lstStyle/>
          <a:p>
            <a:pPr algn="ctr" eaLnBrk="1" hangingPunct="1">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Protect Your Chapter Relationships</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291" name="Content Placeholder 2">
            <a:extLst>
              <a:ext uri="{FF2B5EF4-FFF2-40B4-BE49-F238E27FC236}">
                <a16:creationId xmlns:a16="http://schemas.microsoft.com/office/drawing/2014/main" xmlns="" id="{40D9DC7C-92B5-4817-851F-8FF50D5CC946}"/>
              </a:ext>
            </a:extLst>
          </p:cNvPr>
          <p:cNvSpPr>
            <a:spLocks noGrp="1" noChangeArrowheads="1"/>
          </p:cNvSpPr>
          <p:nvPr>
            <p:ph idx="1"/>
          </p:nvPr>
        </p:nvSpPr>
        <p:spPr>
          <a:xfrm>
            <a:off x="230188" y="1825625"/>
            <a:ext cx="11641137" cy="4351338"/>
          </a:xfrm>
        </p:spPr>
        <p:txBody>
          <a:bodyPr/>
          <a:lstStyle/>
          <a:p>
            <a:pPr eaLnBrk="1" hangingPunct="1">
              <a:defRPr/>
            </a:pP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 Their Intentions</a:t>
            </a:r>
          </a:p>
          <a:p>
            <a:pPr marL="0" indent="0" eaLnBrk="1" hangingPunct="1">
              <a:buFont typeface="Arial" panose="020B0604020202020204" pitchFamily="34" charset="0"/>
              <a:buNone/>
              <a:defRPr/>
            </a:pPr>
            <a:r>
              <a:rPr lang="en-US" altLang="en-US" sz="3200" b="1" dirty="0">
                <a:latin typeface="Times New Roman" panose="02020603050405020304" pitchFamily="18" charset="0"/>
                <a:cs typeface="Times New Roman" panose="02020603050405020304" pitchFamily="18" charset="0"/>
              </a:rPr>
              <a:t>Protect the Relationships around your by assuming the best in people and trusting that their intentions are good.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AD89FFD-A628-4587-8C78-1FC40891D460}"/>
              </a:ext>
            </a:extLst>
          </p:cNvPr>
          <p:cNvSpPr>
            <a:spLocks noGrp="1" noChangeArrowheads="1"/>
          </p:cNvSpPr>
          <p:nvPr>
            <p:ph type="title"/>
          </p:nvPr>
        </p:nvSpPr>
        <p:spPr/>
        <p:txBody>
          <a:bodyPr/>
          <a:lstStyle/>
          <a:p>
            <a:pPr algn="ctr" eaLnBrk="1" hangingPunct="1">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Protect Your Chapter Relationships</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315" name="Content Placeholder 2">
            <a:extLst>
              <a:ext uri="{FF2B5EF4-FFF2-40B4-BE49-F238E27FC236}">
                <a16:creationId xmlns:a16="http://schemas.microsoft.com/office/drawing/2014/main" xmlns="" id="{B711A87A-427A-41BB-8A05-6D481BA49FFD}"/>
              </a:ext>
            </a:extLst>
          </p:cNvPr>
          <p:cNvSpPr>
            <a:spLocks noGrp="1" noChangeArrowheads="1"/>
          </p:cNvSpPr>
          <p:nvPr>
            <p:ph idx="1"/>
          </p:nvPr>
        </p:nvSpPr>
        <p:spPr>
          <a:xfrm>
            <a:off x="230188" y="1825625"/>
            <a:ext cx="11641137" cy="4351338"/>
          </a:xfrm>
        </p:spPr>
        <p:txBody>
          <a:bodyPr/>
          <a:lstStyle/>
          <a:p>
            <a:pPr eaLnBrk="1" hangingPunct="1">
              <a:defRPr/>
            </a:pPr>
            <a:r>
              <a:rPr lang="en-US" altLang="en-US" sz="3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 The Difference Between Sliding and Jumping</a:t>
            </a:r>
          </a:p>
          <a:p>
            <a:pPr marL="0" indent="0" eaLnBrk="1" hangingPunct="1">
              <a:buFont typeface="Arial" panose="020B0604020202020204" pitchFamily="34" charset="0"/>
              <a:buNone/>
              <a:defRPr/>
            </a:pPr>
            <a:r>
              <a:rPr lang="en-US" altLang="en-US" sz="3200" b="1" dirty="0">
                <a:latin typeface="Times New Roman" panose="02020603050405020304" pitchFamily="18" charset="0"/>
                <a:cs typeface="Times New Roman" panose="02020603050405020304" pitchFamily="18" charset="0"/>
              </a:rPr>
              <a:t>Jumping Ship</a:t>
            </a:r>
            <a:r>
              <a:rPr lang="en-US" altLang="en-US" sz="3200" dirty="0">
                <a:latin typeface="Times New Roman" panose="02020603050405020304" pitchFamily="18" charset="0"/>
                <a:cs typeface="Times New Roman" panose="02020603050405020304" pitchFamily="18" charset="0"/>
              </a:rPr>
              <a:t> is when you have intentionally decided you are no longer content in your current role.  Know the difference between sliding and jumping, because it is often an abrasive element within the chapter or a team of people.  </a:t>
            </a: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AD89FFD-A628-4587-8C78-1FC40891D460}"/>
              </a:ext>
            </a:extLst>
          </p:cNvPr>
          <p:cNvSpPr>
            <a:spLocks noGrp="1" noChangeArrowheads="1"/>
          </p:cNvSpPr>
          <p:nvPr>
            <p:ph type="title"/>
          </p:nvPr>
        </p:nvSpPr>
        <p:spPr/>
        <p:txBody>
          <a:bodyPr/>
          <a:lstStyle/>
          <a:p>
            <a:pPr algn="ctr" eaLnBrk="1" hangingPunct="1">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Protect Your Chapter Relationships</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339" name="Content Placeholder 2">
            <a:extLst>
              <a:ext uri="{FF2B5EF4-FFF2-40B4-BE49-F238E27FC236}">
                <a16:creationId xmlns:a16="http://schemas.microsoft.com/office/drawing/2014/main" xmlns="" id="{2EF49F6A-A606-42CA-91ED-727051B8A625}"/>
              </a:ext>
            </a:extLst>
          </p:cNvPr>
          <p:cNvSpPr>
            <a:spLocks noGrp="1" noChangeArrowheads="1"/>
          </p:cNvSpPr>
          <p:nvPr>
            <p:ph idx="1"/>
          </p:nvPr>
        </p:nvSpPr>
        <p:spPr>
          <a:xfrm>
            <a:off x="230188" y="1825625"/>
            <a:ext cx="11641137" cy="4351338"/>
          </a:xfrm>
        </p:spPr>
        <p:txBody>
          <a:bodyPr/>
          <a:lstStyle/>
          <a:p>
            <a:pPr eaLnBrk="1" hangingPunct="1">
              <a:defRPr/>
            </a:pP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Solve It With Them</a:t>
            </a:r>
          </a:p>
          <a:p>
            <a:pPr marL="0" indent="0" eaLnBrk="1" hangingPunct="1">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While it rarely works if we attempt to solve other people's problems for them, what does work is to walk with them through the process of addressing the problems and considering solutions.  Concentrate on being a good listener and supporter.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AD89FFD-A628-4587-8C78-1FC40891D460}"/>
              </a:ext>
            </a:extLst>
          </p:cNvPr>
          <p:cNvSpPr>
            <a:spLocks noGrp="1" noChangeArrowheads="1"/>
          </p:cNvSpPr>
          <p:nvPr>
            <p:ph type="title"/>
          </p:nvPr>
        </p:nvSpPr>
        <p:spPr/>
        <p:txBody>
          <a:bodyPr/>
          <a:lstStyle/>
          <a:p>
            <a:pPr algn="ctr" eaLnBrk="1" hangingPunct="1">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Protect Your Chapter Relationships</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363" name="Content Placeholder 2">
            <a:extLst>
              <a:ext uri="{FF2B5EF4-FFF2-40B4-BE49-F238E27FC236}">
                <a16:creationId xmlns:a16="http://schemas.microsoft.com/office/drawing/2014/main" xmlns="" id="{458F8E11-D8D9-4011-AB3C-C3BBC312C8FB}"/>
              </a:ext>
            </a:extLst>
          </p:cNvPr>
          <p:cNvSpPr>
            <a:spLocks noGrp="1" noChangeArrowheads="1"/>
          </p:cNvSpPr>
          <p:nvPr>
            <p:ph idx="1"/>
          </p:nvPr>
        </p:nvSpPr>
        <p:spPr>
          <a:xfrm>
            <a:off x="230188" y="1825625"/>
            <a:ext cx="11641137" cy="4351338"/>
          </a:xfrm>
        </p:spPr>
        <p:txBody>
          <a:bodyPr/>
          <a:lstStyle/>
          <a:p>
            <a:pPr eaLnBrk="1" hangingPunct="1">
              <a:defRPr/>
            </a:pP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Everyone Wants to Win</a:t>
            </a:r>
          </a:p>
          <a:p>
            <a:pPr marL="0" indent="0" eaLnBrk="1" hangingPunct="1">
              <a:buFont typeface="Arial" panose="020B0604020202020204" pitchFamily="34" charset="0"/>
              <a:buNone/>
              <a:defRPr/>
            </a:pPr>
            <a:r>
              <a:rPr lang="en-US" altLang="en-US" sz="3100" b="1" dirty="0">
                <a:latin typeface="Times New Roman" panose="02020603050405020304" pitchFamily="18" charset="0"/>
                <a:cs typeface="Times New Roman" panose="02020603050405020304" pitchFamily="18" charset="0"/>
              </a:rPr>
              <a:t>Where goals are lacking</a:t>
            </a:r>
            <a:r>
              <a:rPr lang="en-US" altLang="en-US" sz="3100" dirty="0">
                <a:latin typeface="Times New Roman" panose="02020603050405020304" pitchFamily="18" charset="0"/>
                <a:cs typeface="Times New Roman" panose="02020603050405020304" pitchFamily="18" charset="0"/>
              </a:rPr>
              <a:t>.                                         </a:t>
            </a:r>
          </a:p>
          <a:p>
            <a:pPr marL="0" indent="0" eaLnBrk="1" hangingPunct="1">
              <a:buFont typeface="Arial" panose="020B0604020202020204" pitchFamily="34" charset="0"/>
              <a:buNone/>
              <a:defRPr/>
            </a:pPr>
            <a:r>
              <a:rPr lang="en-US" altLang="en-US" sz="3100" b="1" dirty="0">
                <a:latin typeface="Times New Roman" panose="02020603050405020304" pitchFamily="18" charset="0"/>
                <a:cs typeface="Times New Roman" panose="02020603050405020304" pitchFamily="18" charset="0"/>
              </a:rPr>
              <a:t>Where talents are lacking</a:t>
            </a:r>
            <a:r>
              <a:rPr lang="en-US" altLang="en-US" sz="3100" dirty="0">
                <a:latin typeface="Times New Roman" panose="02020603050405020304" pitchFamily="18" charset="0"/>
                <a:cs typeface="Times New Roman" panose="02020603050405020304" pitchFamily="18" charset="0"/>
              </a:rPr>
              <a:t>.</a:t>
            </a:r>
          </a:p>
          <a:p>
            <a:pPr marL="0" indent="0" eaLnBrk="1" hangingPunct="1">
              <a:buFont typeface="Arial" panose="020B0604020202020204" pitchFamily="34" charset="0"/>
              <a:buNone/>
              <a:defRPr/>
            </a:pPr>
            <a:endParaRPr lang="en-US" altLang="en-US" sz="31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altLang="en-US" sz="31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altLang="en-US" sz="31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altLang="en-US" sz="31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r>
              <a:rPr lang="en-US" altLang="en-US" sz="3100" b="1" dirty="0">
                <a:latin typeface="Times New Roman" panose="02020603050405020304" pitchFamily="18" charset="0"/>
                <a:cs typeface="Times New Roman" panose="02020603050405020304" pitchFamily="18" charset="0"/>
              </a:rPr>
              <a:t>Finally,</a:t>
            </a:r>
            <a:r>
              <a:rPr lang="en-US" altLang="en-US" sz="3100" dirty="0">
                <a:latin typeface="Times New Roman" panose="02020603050405020304" pitchFamily="18" charset="0"/>
                <a:cs typeface="Times New Roman" panose="02020603050405020304" pitchFamily="18" charset="0"/>
              </a:rPr>
              <a:t> whether your serve as a leader or a member, always be a cheerleader.  There is organizational strength and success in winning.</a:t>
            </a:r>
          </a:p>
        </p:txBody>
      </p:sp>
      <p:pic>
        <p:nvPicPr>
          <p:cNvPr id="4" name="Content Placeholder 3" descr="Image result for Minion Everyone wants to win">
            <a:extLst>
              <a:ext uri="{FF2B5EF4-FFF2-40B4-BE49-F238E27FC236}">
                <a16:creationId xmlns:a16="http://schemas.microsoft.com/office/drawing/2014/main" xmlns="" id="{FE8A35A2-7BE5-43B7-8B8B-0B50D4FC603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25328" y="1825625"/>
            <a:ext cx="2460077" cy="357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3870BC6-8D80-47EB-969F-3A5F25D641C7}"/>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Things That Leak in Your Leadership</a:t>
            </a:r>
          </a:p>
        </p:txBody>
      </p:sp>
      <p:sp>
        <p:nvSpPr>
          <p:cNvPr id="16387" name="Content Placeholder 2">
            <a:extLst>
              <a:ext uri="{FF2B5EF4-FFF2-40B4-BE49-F238E27FC236}">
                <a16:creationId xmlns:a16="http://schemas.microsoft.com/office/drawing/2014/main" xmlns="" id="{515BAD2B-4C20-4BD4-9ADA-99934BD4BBC5}"/>
              </a:ext>
            </a:extLst>
          </p:cNvPr>
          <p:cNvSpPr>
            <a:spLocks noGrp="1" noChangeArrowheads="1"/>
          </p:cNvSpPr>
          <p:nvPr>
            <p:ph idx="1"/>
          </p:nvPr>
        </p:nvSpPr>
        <p:spPr/>
        <p:txBody>
          <a:bodyPr/>
          <a:lstStyle/>
          <a:p>
            <a:pPr eaLnBrk="1" hangingPunct="1"/>
            <a:r>
              <a:rPr lang="en-US" altLang="en-US" dirty="0"/>
              <a:t> </a:t>
            </a:r>
            <a:r>
              <a:rPr lang="en-US" altLang="en-US" sz="4000" dirty="0">
                <a:latin typeface="Times New Roman" panose="02020603050405020304" pitchFamily="18" charset="0"/>
                <a:cs typeface="Times New Roman" panose="02020603050405020304" pitchFamily="18" charset="0"/>
              </a:rPr>
              <a:t>Vision Leaks                                  </a:t>
            </a:r>
          </a:p>
          <a:p>
            <a:pPr eaLnBrk="1" hangingPunct="1"/>
            <a:r>
              <a:rPr lang="en-US" altLang="en-US" sz="4000" dirty="0">
                <a:latin typeface="Times New Roman" panose="02020603050405020304" pitchFamily="18" charset="0"/>
                <a:cs typeface="Times New Roman" panose="02020603050405020304" pitchFamily="18" charset="0"/>
              </a:rPr>
              <a:t> Attitude Leaks</a:t>
            </a:r>
          </a:p>
          <a:p>
            <a:pPr eaLnBrk="1" hangingPunct="1"/>
            <a:r>
              <a:rPr lang="en-US" altLang="en-US" sz="4000" dirty="0">
                <a:latin typeface="Times New Roman" panose="02020603050405020304" pitchFamily="18" charset="0"/>
                <a:cs typeface="Times New Roman" panose="02020603050405020304" pitchFamily="18" charset="0"/>
              </a:rPr>
              <a:t> Nearness Leaks</a:t>
            </a:r>
          </a:p>
          <a:p>
            <a:pPr eaLnBrk="1" hangingPunct="1"/>
            <a:r>
              <a:rPr lang="en-US" altLang="en-US" sz="4000" dirty="0">
                <a:latin typeface="Times New Roman" panose="02020603050405020304" pitchFamily="18" charset="0"/>
                <a:cs typeface="Times New Roman" panose="02020603050405020304" pitchFamily="18" charset="0"/>
              </a:rPr>
              <a:t> Newness Leaks</a:t>
            </a:r>
          </a:p>
          <a:p>
            <a:pPr eaLnBrk="1" hangingPunct="1"/>
            <a:r>
              <a:rPr lang="en-US" altLang="en-US" sz="4000" dirty="0">
                <a:latin typeface="Times New Roman" panose="02020603050405020304" pitchFamily="18" charset="0"/>
                <a:cs typeface="Times New Roman" panose="02020603050405020304" pitchFamily="18" charset="0"/>
              </a:rPr>
              <a:t> Discipline Leaks</a:t>
            </a:r>
          </a:p>
          <a:p>
            <a:pPr eaLnBrk="1" hangingPunct="1"/>
            <a:r>
              <a:rPr lang="en-US" altLang="en-US" sz="4000" dirty="0">
                <a:latin typeface="Times New Roman" panose="02020603050405020304" pitchFamily="18" charset="0"/>
                <a:cs typeface="Times New Roman" panose="02020603050405020304" pitchFamily="18" charset="0"/>
              </a:rPr>
              <a:t> Gratefulness Leaks</a:t>
            </a:r>
          </a:p>
        </p:txBody>
      </p:sp>
      <p:pic>
        <p:nvPicPr>
          <p:cNvPr id="4" name="Content Placeholder 15" descr="Image result for Minion Leaks">
            <a:extLst>
              <a:ext uri="{FF2B5EF4-FFF2-40B4-BE49-F238E27FC236}">
                <a16:creationId xmlns:a16="http://schemas.microsoft.com/office/drawing/2014/main" xmlns="" id="{7F5BB7C1-EEAD-41E9-BDB0-0CBAC535781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961488" y="1953419"/>
            <a:ext cx="3912458" cy="378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3870BC6-8D80-47EB-969F-3A5F25D641C7}"/>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Things That Leak in Your Leadership</a:t>
            </a:r>
          </a:p>
        </p:txBody>
      </p:sp>
      <p:sp>
        <p:nvSpPr>
          <p:cNvPr id="12291" name="Content Placeholder 2">
            <a:extLst>
              <a:ext uri="{FF2B5EF4-FFF2-40B4-BE49-F238E27FC236}">
                <a16:creationId xmlns:a16="http://schemas.microsoft.com/office/drawing/2014/main" xmlns="" id="{CFCECC14-2960-4335-8D64-4B6E3C89A722}"/>
              </a:ext>
            </a:extLst>
          </p:cNvPr>
          <p:cNvSpPr>
            <a:spLocks noGrp="1" noChangeArrowheads="1"/>
          </p:cNvSpPr>
          <p:nvPr>
            <p:ph idx="1"/>
          </p:nvPr>
        </p:nvSpPr>
        <p:spPr>
          <a:xfrm>
            <a:off x="838200" y="1449388"/>
            <a:ext cx="10515600" cy="5099050"/>
          </a:xfrm>
        </p:spPr>
        <p:txBody>
          <a:bodyPr/>
          <a:lstStyle/>
          <a:p>
            <a:pPr eaLnBrk="1" hangingPunct="1">
              <a:defRPr/>
            </a:pP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 Leaks</a:t>
            </a:r>
          </a:p>
          <a:p>
            <a:pPr marL="0" indent="0" eaLnBrk="1" hangingPunct="1">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This is the axiom made popular by Bill Hybels.  No matter how sharp and/or passionate we are, no matter your initial level of buy-in . . . . over time vision will leak.  Over time we move from, </a:t>
            </a:r>
            <a:r>
              <a:rPr lang="en-US" sz="3200" b="1" dirty="0">
                <a:latin typeface="Times New Roman" panose="02020603050405020304" pitchFamily="18" charset="0"/>
                <a:cs typeface="Times New Roman" panose="02020603050405020304" pitchFamily="18" charset="0"/>
              </a:rPr>
              <a:t>“I know why we are doing this”</a:t>
            </a:r>
            <a:r>
              <a:rPr lang="en-US" sz="3200" dirty="0">
                <a:latin typeface="Times New Roman" panose="02020603050405020304" pitchFamily="18" charset="0"/>
                <a:cs typeface="Times New Roman" panose="02020603050405020304" pitchFamily="18" charset="0"/>
              </a:rPr>
              <a:t> to </a:t>
            </a:r>
            <a:r>
              <a:rPr lang="en-US" sz="3200" b="1" dirty="0">
                <a:latin typeface="Times New Roman" panose="02020603050405020304" pitchFamily="18" charset="0"/>
                <a:cs typeface="Times New Roman" panose="02020603050405020304" pitchFamily="18" charset="0"/>
              </a:rPr>
              <a:t>“Why does this matter?” </a:t>
            </a:r>
            <a:r>
              <a:rPr lang="en-US" sz="3200" dirty="0">
                <a:latin typeface="Times New Roman" panose="02020603050405020304" pitchFamily="18" charset="0"/>
                <a:cs typeface="Times New Roman" panose="02020603050405020304" pitchFamily="18" charset="0"/>
              </a:rPr>
              <a:t>Find ways to remind yourself of the vision - - - the hope of a better future that fuels your for today.  Keep your eyes on the prize.</a:t>
            </a:r>
          </a:p>
          <a:p>
            <a:pPr marL="0" indent="0" eaLnBrk="1" hangingPunct="1">
              <a:buFont typeface="Arial" panose="020B0604020202020204" pitchFamily="34" charset="0"/>
              <a:buNone/>
              <a:defRPr/>
            </a:pP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3870BC6-8D80-47EB-969F-3A5F25D641C7}"/>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Things That Leak in Your Leadership</a:t>
            </a:r>
          </a:p>
        </p:txBody>
      </p:sp>
      <p:sp>
        <p:nvSpPr>
          <p:cNvPr id="12291" name="Content Placeholder 2">
            <a:extLst>
              <a:ext uri="{FF2B5EF4-FFF2-40B4-BE49-F238E27FC236}">
                <a16:creationId xmlns:a16="http://schemas.microsoft.com/office/drawing/2014/main" xmlns="" id="{CFCECC14-2960-4335-8D64-4B6E3C89A722}"/>
              </a:ext>
            </a:extLst>
          </p:cNvPr>
          <p:cNvSpPr>
            <a:spLocks noGrp="1" noChangeArrowheads="1"/>
          </p:cNvSpPr>
          <p:nvPr>
            <p:ph idx="1"/>
          </p:nvPr>
        </p:nvSpPr>
        <p:spPr/>
        <p:txBody>
          <a:bodyPr/>
          <a:lstStyle/>
          <a:p>
            <a:pPr eaLnBrk="1" hangingPunct="1">
              <a:defRPr/>
            </a:pP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Attitude Leaks</a:t>
            </a:r>
          </a:p>
          <a:p>
            <a:pPr marL="0" indent="0" eaLnBrk="1" hangingPunct="1">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Have you ever noticed over time a positive attitude can slowly descend into a negative attitude?  For better or worse the attitude you have will leak out of the people around you.  Let the attitude which leaks out of you be and attitude you want others to carry on.</a:t>
            </a:r>
          </a:p>
          <a:p>
            <a:pPr marL="0" indent="0" eaLnBrk="1" hangingPunct="1">
              <a:buFont typeface="Arial" panose="020B0604020202020204" pitchFamily="34" charset="0"/>
              <a:buNone/>
              <a:defRPr/>
            </a:pP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rt road&#10;&#10;Description generated with very high confidence">
            <a:extLst>
              <a:ext uri="{FF2B5EF4-FFF2-40B4-BE49-F238E27FC236}">
                <a16:creationId xmlns:a16="http://schemas.microsoft.com/office/drawing/2014/main" xmlns="" id="{5B0F4E30-6528-46A1-ACD3-506B7754B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7588" y="-11305"/>
            <a:ext cx="10295914" cy="6869305"/>
          </a:xfrm>
        </p:spPr>
      </p:pic>
      <p:sp>
        <p:nvSpPr>
          <p:cNvPr id="2" name="Title 1">
            <a:extLst>
              <a:ext uri="{FF2B5EF4-FFF2-40B4-BE49-F238E27FC236}">
                <a16:creationId xmlns:a16="http://schemas.microsoft.com/office/drawing/2014/main" xmlns="" id="{1E046C6B-2ED2-4E84-90E0-CDA643C565B7}"/>
              </a:ext>
            </a:extLst>
          </p:cNvPr>
          <p:cNvSpPr>
            <a:spLocks noGrp="1"/>
          </p:cNvSpPr>
          <p:nvPr>
            <p:ph type="title"/>
          </p:nvPr>
        </p:nvSpPr>
        <p:spPr>
          <a:xfrm>
            <a:off x="3018000" y="248901"/>
            <a:ext cx="6119648" cy="2429252"/>
          </a:xfrm>
        </p:spPr>
        <p:txBody>
          <a:bodyPr/>
          <a:lstStyle/>
          <a:p>
            <a:pPr algn="ctr"/>
            <a:r>
              <a:rPr lang="en-US" sz="6000" b="1" dirty="0">
                <a:solidFill>
                  <a:srgbClr val="F1E60F"/>
                </a:solidFill>
                <a:latin typeface="Arial Rounded MT Bold" panose="020F0704030504030204" pitchFamily="34" charset="0"/>
                <a:cs typeface="Times New Roman" panose="02020603050405020304" pitchFamily="18" charset="0"/>
              </a:rPr>
              <a:t>Where </a:t>
            </a:r>
            <a:br>
              <a:rPr lang="en-US" sz="6000" b="1" dirty="0">
                <a:solidFill>
                  <a:srgbClr val="F1E60F"/>
                </a:solidFill>
                <a:latin typeface="Arial Rounded MT Bold" panose="020F0704030504030204" pitchFamily="34" charset="0"/>
                <a:cs typeface="Times New Roman" panose="02020603050405020304" pitchFamily="18" charset="0"/>
              </a:rPr>
            </a:br>
            <a:r>
              <a:rPr lang="en-US" sz="6000" b="1" dirty="0">
                <a:solidFill>
                  <a:srgbClr val="F1E60F"/>
                </a:solidFill>
                <a:latin typeface="Arial Rounded MT Bold" panose="020F0704030504030204" pitchFamily="34" charset="0"/>
                <a:cs typeface="Times New Roman" panose="02020603050405020304" pitchFamily="18" charset="0"/>
              </a:rPr>
              <a:t>Is Your Meeting </a:t>
            </a:r>
            <a:br>
              <a:rPr lang="en-US" sz="6000" b="1" dirty="0">
                <a:solidFill>
                  <a:srgbClr val="F1E60F"/>
                </a:solidFill>
                <a:latin typeface="Arial Rounded MT Bold" panose="020F0704030504030204" pitchFamily="34" charset="0"/>
                <a:cs typeface="Times New Roman" panose="02020603050405020304" pitchFamily="18" charset="0"/>
              </a:rPr>
            </a:br>
            <a:r>
              <a:rPr lang="en-US" sz="6000" b="1" dirty="0">
                <a:solidFill>
                  <a:srgbClr val="F1E60F"/>
                </a:solidFill>
                <a:latin typeface="Arial Rounded MT Bold" panose="020F0704030504030204" pitchFamily="34" charset="0"/>
                <a:cs typeface="Times New Roman" panose="02020603050405020304" pitchFamily="18" charset="0"/>
              </a:rPr>
              <a:t>Headed</a:t>
            </a:r>
            <a:r>
              <a:rPr lang="en-US" sz="6000" dirty="0">
                <a:solidFill>
                  <a:srgbClr val="F1E60F"/>
                </a:solidFill>
                <a:latin typeface="Arial Rounded MT Bold" panose="020F0704030504030204" pitchFamily="34" charset="0"/>
                <a:cs typeface="Times New Roman" panose="02020603050405020304" pitchFamily="18" charset="0"/>
              </a:rPr>
              <a:t>?</a:t>
            </a:r>
          </a:p>
        </p:txBody>
      </p:sp>
      <p:sp>
        <p:nvSpPr>
          <p:cNvPr id="6" name="Title 1">
            <a:extLst>
              <a:ext uri="{FF2B5EF4-FFF2-40B4-BE49-F238E27FC236}">
                <a16:creationId xmlns:a16="http://schemas.microsoft.com/office/drawing/2014/main" xmlns="" id="{E8187072-D3E8-4F55-A3EE-644B9FF19EBF}"/>
              </a:ext>
            </a:extLst>
          </p:cNvPr>
          <p:cNvSpPr txBox="1">
            <a:spLocks/>
          </p:cNvSpPr>
          <p:nvPr/>
        </p:nvSpPr>
        <p:spPr bwMode="auto">
          <a:xfrm>
            <a:off x="1047589" y="2686391"/>
            <a:ext cx="10295913" cy="254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6000" b="1" dirty="0">
                <a:solidFill>
                  <a:srgbClr val="FF0000"/>
                </a:solidFill>
                <a:latin typeface="Broadway" panose="04040905080B02020502" pitchFamily="82" charset="0"/>
                <a:cs typeface="Times New Roman" panose="02020603050405020304" pitchFamily="18" charset="0"/>
              </a:rPr>
              <a:t>Setting Your Chapter Meeting On Fire!</a:t>
            </a:r>
            <a:endParaRPr lang="en-US" sz="6000" dirty="0">
              <a:solidFill>
                <a:srgbClr val="FF0000"/>
              </a:solidFill>
              <a:latin typeface="Broadway" panose="04040905080B02020502" pitchFamily="82" charset="0"/>
              <a:cs typeface="Times New Roman" panose="02020603050405020304" pitchFamily="18" charset="0"/>
            </a:endParaRPr>
          </a:p>
        </p:txBody>
      </p:sp>
      <p:pic>
        <p:nvPicPr>
          <p:cNvPr id="10" name="Picture 9">
            <a:extLst>
              <a:ext uri="{FF2B5EF4-FFF2-40B4-BE49-F238E27FC236}">
                <a16:creationId xmlns:a16="http://schemas.microsoft.com/office/drawing/2014/main" xmlns="" id="{27A917AF-E107-4ABD-A9CE-A5FFF88B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88" y="5742288"/>
            <a:ext cx="2534607" cy="1115712"/>
          </a:xfrm>
          <a:prstGeom prst="rect">
            <a:avLst/>
          </a:prstGeom>
        </p:spPr>
      </p:pic>
      <p:pic>
        <p:nvPicPr>
          <p:cNvPr id="11" name="Picture 10">
            <a:extLst>
              <a:ext uri="{FF2B5EF4-FFF2-40B4-BE49-F238E27FC236}">
                <a16:creationId xmlns:a16="http://schemas.microsoft.com/office/drawing/2014/main" xmlns="" id="{B0644C53-5902-44CD-9236-ECF845DC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06" y="5742288"/>
            <a:ext cx="2534607" cy="1115712"/>
          </a:xfrm>
          <a:prstGeom prst="rect">
            <a:avLst/>
          </a:prstGeom>
        </p:spPr>
      </p:pic>
      <p:pic>
        <p:nvPicPr>
          <p:cNvPr id="12" name="Picture 11">
            <a:extLst>
              <a:ext uri="{FF2B5EF4-FFF2-40B4-BE49-F238E27FC236}">
                <a16:creationId xmlns:a16="http://schemas.microsoft.com/office/drawing/2014/main" xmlns="" id="{15CC5F80-D497-401D-AE7E-FF0C907D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824" y="5742288"/>
            <a:ext cx="2731071" cy="1115712"/>
          </a:xfrm>
          <a:prstGeom prst="rect">
            <a:avLst/>
          </a:prstGeom>
        </p:spPr>
      </p:pic>
      <p:pic>
        <p:nvPicPr>
          <p:cNvPr id="13" name="Picture 12">
            <a:extLst>
              <a:ext uri="{FF2B5EF4-FFF2-40B4-BE49-F238E27FC236}">
                <a16:creationId xmlns:a16="http://schemas.microsoft.com/office/drawing/2014/main" xmlns="" id="{99973768-BD26-4A26-BA4B-6B6978DC8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895" y="5742288"/>
            <a:ext cx="2534607" cy="1115712"/>
          </a:xfrm>
          <a:prstGeom prst="rect">
            <a:avLst/>
          </a:prstGeom>
        </p:spPr>
      </p:pic>
    </p:spTree>
    <p:extLst>
      <p:ext uri="{BB962C8B-B14F-4D97-AF65-F5344CB8AC3E}">
        <p14:creationId xmlns:p14="http://schemas.microsoft.com/office/powerpoint/2010/main" val="28013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3870BC6-8D80-47EB-969F-3A5F25D641C7}"/>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Things That Leak in Your Leadership</a:t>
            </a:r>
          </a:p>
        </p:txBody>
      </p:sp>
      <p:sp>
        <p:nvSpPr>
          <p:cNvPr id="19459" name="Content Placeholder 2">
            <a:extLst>
              <a:ext uri="{FF2B5EF4-FFF2-40B4-BE49-F238E27FC236}">
                <a16:creationId xmlns:a16="http://schemas.microsoft.com/office/drawing/2014/main" xmlns="" id="{C6299973-BE57-4717-9E44-C98CAAA16757}"/>
              </a:ext>
            </a:extLst>
          </p:cNvPr>
          <p:cNvSpPr>
            <a:spLocks noGrp="1" noChangeArrowheads="1"/>
          </p:cNvSpPr>
          <p:nvPr>
            <p:ph idx="1"/>
          </p:nvPr>
        </p:nvSpPr>
        <p:spPr/>
        <p:txBody>
          <a:bodyPr/>
          <a:lstStyle/>
          <a:p>
            <a:pPr eaLnBrk="1" hangingPunct="1">
              <a:defRPr/>
            </a:pPr>
            <a:r>
              <a:rPr lang="en-US" altLang="en-US" sz="4000" dirty="0">
                <a:latin typeface="Times New Roman" panose="02020603050405020304" pitchFamily="18" charset="0"/>
                <a:cs typeface="Times New Roman" panose="02020603050405020304" pitchFamily="18" charset="0"/>
              </a:rPr>
              <a:t> </a:t>
            </a: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Nearness Leaks</a:t>
            </a:r>
          </a:p>
          <a:p>
            <a:pPr marL="0" indent="0" eaLnBrk="1" hangingPunct="1">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Relationships are dynamic, always experiencing a move towards closer together or drifting apart.  The nearness you have today will leak over time.  Of you want to continue experiencing nearness - - - to your God, to family, friends or coworkers - - - then you must be intentional about consistently investing in relationships around you.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3870BC6-8D80-47EB-969F-3A5F25D641C7}"/>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Things That Leak in Your Leadership</a:t>
            </a:r>
          </a:p>
        </p:txBody>
      </p:sp>
      <p:sp>
        <p:nvSpPr>
          <p:cNvPr id="12291" name="Content Placeholder 2">
            <a:extLst>
              <a:ext uri="{FF2B5EF4-FFF2-40B4-BE49-F238E27FC236}">
                <a16:creationId xmlns:a16="http://schemas.microsoft.com/office/drawing/2014/main" xmlns="" id="{CFCECC14-2960-4335-8D64-4B6E3C89A722}"/>
              </a:ext>
            </a:extLst>
          </p:cNvPr>
          <p:cNvSpPr>
            <a:spLocks noGrp="1" noChangeArrowheads="1"/>
          </p:cNvSpPr>
          <p:nvPr>
            <p:ph idx="1"/>
          </p:nvPr>
        </p:nvSpPr>
        <p:spPr/>
        <p:txBody>
          <a:bodyPr/>
          <a:lstStyle/>
          <a:p>
            <a:pPr eaLnBrk="1" hangingPunct="1">
              <a:defRPr/>
            </a:pPr>
            <a:r>
              <a:rPr lang="en-US" sz="4000" dirty="0">
                <a:latin typeface="Times New Roman" panose="02020603050405020304" pitchFamily="18" charset="0"/>
                <a:cs typeface="Times New Roman" panose="02020603050405020304" pitchFamily="18" charset="0"/>
              </a:rPr>
              <a:t> </a:t>
            </a: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Newness Leaks</a:t>
            </a:r>
          </a:p>
          <a:p>
            <a:pPr marL="0" indent="0" eaLnBrk="1" hangingPunct="1">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Planners and organizers talk about the </a:t>
            </a:r>
            <a:r>
              <a:rPr lang="en-US" sz="3200" b="1" dirty="0">
                <a:latin typeface="Times New Roman" panose="02020603050405020304" pitchFamily="18" charset="0"/>
                <a:cs typeface="Times New Roman" panose="02020603050405020304" pitchFamily="18" charset="0"/>
              </a:rPr>
              <a:t>A-zone</a:t>
            </a:r>
            <a:r>
              <a:rPr lang="en-US" sz="3200" dirty="0">
                <a:latin typeface="Times New Roman" panose="02020603050405020304" pitchFamily="18" charset="0"/>
                <a:cs typeface="Times New Roman" panose="02020603050405020304" pitchFamily="18" charset="0"/>
              </a:rPr>
              <a:t> and </a:t>
            </a:r>
            <a:r>
              <a:rPr lang="en-US" sz="3200" b="1" dirty="0">
                <a:latin typeface="Times New Roman" panose="02020603050405020304" pitchFamily="18" charset="0"/>
                <a:cs typeface="Times New Roman" panose="02020603050405020304" pitchFamily="18" charset="0"/>
              </a:rPr>
              <a:t>B-zone</a:t>
            </a:r>
            <a:r>
              <a:rPr lang="en-US" sz="3200" dirty="0">
                <a:latin typeface="Times New Roman" panose="02020603050405020304" pitchFamily="18" charset="0"/>
                <a:cs typeface="Times New Roman" panose="02020603050405020304" pitchFamily="18" charset="0"/>
              </a:rPr>
              <a:t> in life.  The </a:t>
            </a:r>
            <a:r>
              <a:rPr lang="en-US" sz="3200" b="1" dirty="0">
                <a:latin typeface="Times New Roman" panose="02020603050405020304" pitchFamily="18" charset="0"/>
                <a:cs typeface="Times New Roman" panose="02020603050405020304" pitchFamily="18" charset="0"/>
              </a:rPr>
              <a:t>A-zone</a:t>
            </a:r>
            <a:r>
              <a:rPr lang="en-US" sz="3200" dirty="0">
                <a:latin typeface="Times New Roman" panose="02020603050405020304" pitchFamily="18" charset="0"/>
                <a:cs typeface="Times New Roman" panose="02020603050405020304" pitchFamily="18" charset="0"/>
              </a:rPr>
              <a:t> is when everything is new and exciting.  The </a:t>
            </a:r>
            <a:r>
              <a:rPr lang="en-US" sz="3200" b="1" dirty="0">
                <a:latin typeface="Times New Roman" panose="02020603050405020304" pitchFamily="18" charset="0"/>
                <a:cs typeface="Times New Roman" panose="02020603050405020304" pitchFamily="18" charset="0"/>
              </a:rPr>
              <a:t>B-zone</a:t>
            </a:r>
            <a:r>
              <a:rPr lang="en-US" sz="3200" dirty="0">
                <a:latin typeface="Times New Roman" panose="02020603050405020304" pitchFamily="18" charset="0"/>
                <a:cs typeface="Times New Roman" panose="02020603050405020304" pitchFamily="18" charset="0"/>
              </a:rPr>
              <a:t> is where everything is difficult and draining.  The exciting feel of “new” will leak.  Find a way to make your grass greener instead of looking for greener grass in a new location.</a:t>
            </a:r>
          </a:p>
          <a:p>
            <a:pPr marL="0" indent="0" eaLnBrk="1" hangingPunct="1">
              <a:buFont typeface="Arial" panose="020B0604020202020204" pitchFamily="34" charset="0"/>
              <a:buNone/>
              <a:defRPr/>
            </a:pP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3870BC6-8D80-47EB-969F-3A5F25D641C7}"/>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Things That Leak in Your Leadership</a:t>
            </a:r>
          </a:p>
        </p:txBody>
      </p:sp>
      <p:sp>
        <p:nvSpPr>
          <p:cNvPr id="12291" name="Content Placeholder 2">
            <a:extLst>
              <a:ext uri="{FF2B5EF4-FFF2-40B4-BE49-F238E27FC236}">
                <a16:creationId xmlns:a16="http://schemas.microsoft.com/office/drawing/2014/main" xmlns="" id="{CFCECC14-2960-4335-8D64-4B6E3C89A722}"/>
              </a:ext>
            </a:extLst>
          </p:cNvPr>
          <p:cNvSpPr>
            <a:spLocks noGrp="1" noChangeArrowheads="1"/>
          </p:cNvSpPr>
          <p:nvPr>
            <p:ph idx="1"/>
          </p:nvPr>
        </p:nvSpPr>
        <p:spPr/>
        <p:txBody>
          <a:bodyPr/>
          <a:lstStyle/>
          <a:p>
            <a:pPr eaLnBrk="1" hangingPunct="1">
              <a:defRPr/>
            </a:pPr>
            <a:r>
              <a:rPr lang="en-US" dirty="0"/>
              <a:t> </a:t>
            </a: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Discipline Leaks</a:t>
            </a:r>
          </a:p>
          <a:p>
            <a:pPr marL="0" indent="0" eaLnBrk="1" hangingPunct="1">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New Years’ resolutions are a great example of the idea that discipline leaks.  Burger joints are slow and gyms are busy during the first 30-60 days of the year.  However, the intentionality and focus we have when starting something eventually runs low.  Consistent discipline over time requires consistent intentionality right now.</a:t>
            </a:r>
          </a:p>
          <a:p>
            <a:pPr marL="0" indent="0" eaLnBrk="1" hangingPunct="1">
              <a:buFont typeface="Arial" panose="020B0604020202020204" pitchFamily="34" charset="0"/>
              <a:buNone/>
              <a:defRPr/>
            </a:pP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3870BC6-8D80-47EB-969F-3A5F25D641C7}"/>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Things That Leak in Your Leadership</a:t>
            </a:r>
          </a:p>
        </p:txBody>
      </p:sp>
      <p:sp>
        <p:nvSpPr>
          <p:cNvPr id="22531" name="Content Placeholder 2">
            <a:extLst>
              <a:ext uri="{FF2B5EF4-FFF2-40B4-BE49-F238E27FC236}">
                <a16:creationId xmlns:a16="http://schemas.microsoft.com/office/drawing/2014/main" xmlns="" id="{BC29BC27-F6A1-4F4A-BBDC-DE98470BDB31}"/>
              </a:ext>
            </a:extLst>
          </p:cNvPr>
          <p:cNvSpPr>
            <a:spLocks noGrp="1" noChangeArrowheads="1"/>
          </p:cNvSpPr>
          <p:nvPr>
            <p:ph idx="1"/>
          </p:nvPr>
        </p:nvSpPr>
        <p:spPr>
          <a:xfrm>
            <a:off x="838200" y="1573213"/>
            <a:ext cx="10515600" cy="4603750"/>
          </a:xfrm>
        </p:spPr>
        <p:txBody>
          <a:bodyPr/>
          <a:lstStyle/>
          <a:p>
            <a:pPr eaLnBrk="1" hangingPunct="1">
              <a:defRPr/>
            </a:pPr>
            <a:r>
              <a:rPr lang="en-US" altLang="en-US" dirty="0"/>
              <a:t> </a:t>
            </a: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Gratefulness Leaks</a:t>
            </a:r>
          </a:p>
          <a:p>
            <a:pPr marL="0" indent="0" eaLnBrk="1" hangingPunct="1">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Time has a way of allowing gratitude to erode.  Just because you have a thankful heart today, appreciating the hard work of you chapter members, their own dedication and positive attitudes, does not mean you will feel grateful about them tomorrow.  Deliberately cultivate that countenance of gratitude that informs you feelings instead of </a:t>
            </a:r>
            <a:r>
              <a:rPr lang="en-US" altLang="en-US" sz="3200" dirty="0" err="1">
                <a:latin typeface="Times New Roman" panose="02020603050405020304" pitchFamily="18" charset="0"/>
                <a:cs typeface="Times New Roman" panose="02020603050405020304" pitchFamily="18" charset="0"/>
              </a:rPr>
              <a:t>bewing</a:t>
            </a:r>
            <a:r>
              <a:rPr lang="en-US" altLang="en-US" sz="3200" dirty="0">
                <a:latin typeface="Times New Roman" panose="02020603050405020304" pitchFamily="18" charset="0"/>
                <a:cs typeface="Times New Roman" panose="02020603050405020304" pitchFamily="18" charset="0"/>
              </a:rPr>
              <a:t> informed by your feelings. Don’t let anyone or anything take charge of your happiness, your positivity, your gratefulness.  It’s yours.  Enjoy it and share it.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5AC3A-9896-476A-B000-40DFA19A5C6B}"/>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Finally, someone In Your Group…..</a:t>
            </a:r>
            <a:r>
              <a:rPr lang="en-US" dirty="0"/>
              <a:t/>
            </a:r>
            <a:br>
              <a:rPr lang="en-US" dirty="0"/>
            </a:br>
            <a:endParaRPr lang="en-US" dirty="0"/>
          </a:p>
        </p:txBody>
      </p:sp>
      <p:pic>
        <p:nvPicPr>
          <p:cNvPr id="4" name="Content Placeholder 3" descr="Image result for Minion somebody">
            <a:extLst>
              <a:ext uri="{FF2B5EF4-FFF2-40B4-BE49-F238E27FC236}">
                <a16:creationId xmlns:a16="http://schemas.microsoft.com/office/drawing/2014/main" xmlns="" id="{8F44AE09-D27B-461E-A6C0-E23578BC46DE}"/>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64334" y="1227903"/>
            <a:ext cx="4038891" cy="4838599"/>
          </a:xfrm>
          <a:prstGeom prst="rect">
            <a:avLst/>
          </a:prstGeom>
          <a:noFill/>
          <a:ln>
            <a:noFill/>
          </a:ln>
        </p:spPr>
      </p:pic>
    </p:spTree>
    <p:extLst>
      <p:ext uri="{BB962C8B-B14F-4D97-AF65-F5344CB8AC3E}">
        <p14:creationId xmlns:p14="http://schemas.microsoft.com/office/powerpoint/2010/main" val="2901321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79868FD8-5CBE-404A-85F1-7E04282CF2B4}"/>
              </a:ext>
            </a:extLst>
          </p:cNvPr>
          <p:cNvSpPr>
            <a:spLocks noGrp="1" noChangeArrowheads="1"/>
          </p:cNvSpPr>
          <p:nvPr>
            <p:ph type="title"/>
          </p:nvPr>
        </p:nvSpPr>
        <p:spPr/>
        <p:txBody>
          <a:bodyPr/>
          <a:lstStyle/>
          <a:p>
            <a:pPr algn="ctr" eaLnBrk="1" hangingPunct="1">
              <a:defRPr/>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Remarks </a:t>
            </a: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on Fire!</a:t>
            </a:r>
          </a:p>
        </p:txBody>
      </p:sp>
      <p:sp>
        <p:nvSpPr>
          <p:cNvPr id="23555" name="Content Placeholder 2">
            <a:extLst>
              <a:ext uri="{FF2B5EF4-FFF2-40B4-BE49-F238E27FC236}">
                <a16:creationId xmlns:a16="http://schemas.microsoft.com/office/drawing/2014/main" xmlns="" id="{B3B08C8C-B743-4A5E-946E-6B4707932861}"/>
              </a:ext>
            </a:extLst>
          </p:cNvPr>
          <p:cNvSpPr>
            <a:spLocks noGrp="1" noChangeArrowheads="1"/>
          </p:cNvSpPr>
          <p:nvPr>
            <p:ph idx="1"/>
          </p:nvPr>
        </p:nvSpPr>
        <p:spPr/>
        <p:txBody>
          <a:bodyPr/>
          <a:lstStyle/>
          <a:p>
            <a:pPr eaLnBrk="1" hangingPunct="1"/>
            <a:r>
              <a:rPr lang="en-US" altLang="en-US" b="1" dirty="0">
                <a:latin typeface="Times New Roman" panose="02020603050405020304" pitchFamily="18" charset="0"/>
                <a:cs typeface="Times New Roman" panose="02020603050405020304" pitchFamily="18" charset="0"/>
              </a:rPr>
              <a:t>Keep Your Eyes on the Prize (This is all about protecting what you have earned.)</a:t>
            </a: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rPr>
              <a:t>Someone in your group knows . . . </a:t>
            </a:r>
          </a:p>
          <a:p>
            <a:pPr eaLnBrk="1" hangingPunct="1"/>
            <a:r>
              <a:rPr lang="en-US" altLang="en-US" b="1" dirty="0">
                <a:latin typeface="Times New Roman" panose="02020603050405020304" pitchFamily="18" charset="0"/>
                <a:cs typeface="Times New Roman" panose="02020603050405020304" pitchFamily="18" charset="0"/>
              </a:rPr>
              <a:t>Someone in your group loves . . .</a:t>
            </a:r>
          </a:p>
          <a:p>
            <a:pPr eaLnBrk="1" hangingPunct="1"/>
            <a:r>
              <a:rPr lang="en-US" altLang="en-US" b="1" dirty="0">
                <a:latin typeface="Times New Roman" panose="02020603050405020304" pitchFamily="18" charset="0"/>
                <a:cs typeface="Times New Roman" panose="02020603050405020304" pitchFamily="18" charset="0"/>
              </a:rPr>
              <a:t>Someone in your group likes . . .</a:t>
            </a:r>
          </a:p>
          <a:p>
            <a:pPr marL="0" indent="0" eaLnBrk="1" hangingPunct="1">
              <a:buNone/>
            </a:pPr>
            <a:endParaRPr lang="en-US" altLang="en-US" dirty="0"/>
          </a:p>
        </p:txBody>
      </p:sp>
      <p:pic>
        <p:nvPicPr>
          <p:cNvPr id="4" name="Content Placeholder 5" descr="Image result for lions quotes">
            <a:extLst>
              <a:ext uri="{FF2B5EF4-FFF2-40B4-BE49-F238E27FC236}">
                <a16:creationId xmlns:a16="http://schemas.microsoft.com/office/drawing/2014/main" xmlns="" id="{F362349F-71A9-4582-9EA7-CF1E69278ED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29425" y="2688517"/>
            <a:ext cx="45243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1796-6E42-4C69-AB4B-4F12071BB02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And always remember……</a:t>
            </a:r>
          </a:p>
        </p:txBody>
      </p:sp>
      <p:pic>
        <p:nvPicPr>
          <p:cNvPr id="4" name="Content Placeholder 3" descr="Image result for Minion somebody">
            <a:extLst>
              <a:ext uri="{FF2B5EF4-FFF2-40B4-BE49-F238E27FC236}">
                <a16:creationId xmlns:a16="http://schemas.microsoft.com/office/drawing/2014/main" xmlns="" id="{C5E53913-1A17-4DD8-814C-9100A101066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895" y="1826982"/>
            <a:ext cx="3614891" cy="3846231"/>
          </a:xfrm>
          <a:prstGeom prst="rect">
            <a:avLst/>
          </a:prstGeom>
          <a:noFill/>
          <a:ln>
            <a:noFill/>
          </a:ln>
        </p:spPr>
      </p:pic>
    </p:spTree>
    <p:extLst>
      <p:ext uri="{BB962C8B-B14F-4D97-AF65-F5344CB8AC3E}">
        <p14:creationId xmlns:p14="http://schemas.microsoft.com/office/powerpoint/2010/main" val="763009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9A692F50-6E3A-4B24-A2AF-29FB59CA355B}"/>
              </a:ext>
            </a:extLst>
          </p:cNvPr>
          <p:cNvSpPr>
            <a:spLocks noGrp="1" noChangeArrowheads="1"/>
          </p:cNvSpPr>
          <p:nvPr>
            <p:ph type="title"/>
          </p:nvPr>
        </p:nvSpPr>
        <p:spPr/>
        <p:txBody>
          <a:bodyPr/>
          <a:lstStyle/>
          <a:p>
            <a:pPr algn="ctr" eaLnBrk="1" hangingPunct="1"/>
            <a:endParaRPr lang="en-US" altLang="en-US"/>
          </a:p>
        </p:txBody>
      </p:sp>
      <p:sp>
        <p:nvSpPr>
          <p:cNvPr id="19459" name="Content Placeholder 2">
            <a:extLst>
              <a:ext uri="{FF2B5EF4-FFF2-40B4-BE49-F238E27FC236}">
                <a16:creationId xmlns:a16="http://schemas.microsoft.com/office/drawing/2014/main" xmlns="" id="{202C627F-3950-44EB-B656-268DAADE18D3}"/>
              </a:ext>
            </a:extLst>
          </p:cNvPr>
          <p:cNvSpPr>
            <a:spLocks noGrp="1" noChangeArrowheads="1"/>
          </p:cNvSpPr>
          <p:nvPr>
            <p:ph idx="1"/>
          </p:nvPr>
        </p:nvSpPr>
        <p:spPr>
          <a:xfrm rot="20718455">
            <a:off x="659055" y="2769752"/>
            <a:ext cx="10515600" cy="2029256"/>
          </a:xfrm>
        </p:spPr>
        <p:txBody>
          <a:bodyPr/>
          <a:lstStyle/>
          <a:p>
            <a:pPr marL="0" indent="0" algn="ctr" eaLnBrk="1" hangingPunct="1">
              <a:buFont typeface="Arial" panose="020B0604020202020204" pitchFamily="34" charset="0"/>
              <a:buNone/>
              <a:defRPr/>
            </a:pPr>
            <a:r>
              <a:rPr lang="en-US" altLang="en-US" sz="13000" b="1" dirty="0">
                <a:solidFill>
                  <a:srgbClr val="E8CF18"/>
                </a:solidFill>
                <a:effectLst>
                  <a:outerShdw blurRad="38100" dist="38100" dir="2700000" algn="tl">
                    <a:srgbClr val="000000">
                      <a:alpha val="43137"/>
                    </a:srgbClr>
                  </a:outerShdw>
                </a:effectLst>
                <a:latin typeface="Brush Script MT" panose="03060802040406070304" pitchFamily="66" charset="0"/>
              </a:rPr>
              <a:t>That’s All Folks!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3F1128BE-5193-467D-992A-A5CA06AE5B35}"/>
              </a:ext>
            </a:extLst>
          </p:cNvPr>
          <p:cNvSpPr>
            <a:spLocks noGrp="1" noChangeArrowheads="1"/>
          </p:cNvSpPr>
          <p:nvPr>
            <p:ph type="title"/>
          </p:nvPr>
        </p:nvSpPr>
        <p:spPr/>
        <p:txBody>
          <a:bodyPr/>
          <a:lstStyle/>
          <a:p>
            <a:pPr algn="ctr" eaLnBrk="1" hangingPunct="1">
              <a:defRPr/>
            </a:pPr>
            <a:r>
              <a:rPr lang="en-US" alt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what we are going to cover</a:t>
            </a:r>
          </a:p>
        </p:txBody>
      </p:sp>
      <p:sp>
        <p:nvSpPr>
          <p:cNvPr id="3" name="Content Placeholder 2">
            <a:extLst>
              <a:ext uri="{FF2B5EF4-FFF2-40B4-BE49-F238E27FC236}">
                <a16:creationId xmlns:a16="http://schemas.microsoft.com/office/drawing/2014/main" xmlns="" id="{6DC82C9B-2E05-4FB4-8C88-D4ADAB5123C5}"/>
              </a:ext>
            </a:extLst>
          </p:cNvPr>
          <p:cNvSpPr>
            <a:spLocks noGrp="1"/>
          </p:cNvSpPr>
          <p:nvPr>
            <p:ph idx="1"/>
          </p:nvPr>
        </p:nvSpPr>
        <p:spPr>
          <a:xfrm>
            <a:off x="255588" y="1825625"/>
            <a:ext cx="11763375" cy="4351338"/>
          </a:xfrm>
        </p:spPr>
        <p:txBody>
          <a:bodyPr rtlCol="0">
            <a:normAutofit/>
          </a:bodyPr>
          <a:lstStyle/>
          <a:p>
            <a:pPr eaLnBrk="1" fontAlgn="auto" hangingPunct="1">
              <a:spcAft>
                <a:spcPts val="0"/>
              </a:spcAft>
              <a:defRPr/>
            </a:pPr>
            <a:r>
              <a:rPr lang="en-US" sz="4000" b="1" dirty="0">
                <a:latin typeface="Times New Roman" panose="02020603050405020304" pitchFamily="18" charset="0"/>
                <a:cs typeface="Times New Roman" panose="02020603050405020304" pitchFamily="18" charset="0"/>
              </a:rPr>
              <a:t>Looking for Champions</a:t>
            </a:r>
          </a:p>
          <a:p>
            <a:pPr eaLnBrk="1" fontAlgn="auto" hangingPunct="1">
              <a:spcAft>
                <a:spcPts val="0"/>
              </a:spcAft>
              <a:defRPr/>
            </a:pPr>
            <a:r>
              <a:rPr lang="en-US" sz="4000" b="1" dirty="0">
                <a:latin typeface="Times New Roman" panose="02020603050405020304" pitchFamily="18" charset="0"/>
                <a:cs typeface="Times New Roman" panose="02020603050405020304" pitchFamily="18" charset="0"/>
              </a:rPr>
              <a:t>Presiding Over a Successful Chapter</a:t>
            </a:r>
          </a:p>
          <a:p>
            <a:pPr eaLnBrk="1" fontAlgn="auto" hangingPunct="1">
              <a:spcAft>
                <a:spcPts val="0"/>
              </a:spcAft>
              <a:defRPr/>
            </a:pPr>
            <a:r>
              <a:rPr lang="en-US" sz="4000" b="1" dirty="0">
                <a:latin typeface="Times New Roman" panose="02020603050405020304" pitchFamily="18" charset="0"/>
                <a:cs typeface="Times New Roman" panose="02020603050405020304" pitchFamily="18" charset="0"/>
              </a:rPr>
              <a:t>Six Things That Leak in Your Leadership</a:t>
            </a:r>
          </a:p>
          <a:p>
            <a:pPr eaLnBrk="1" fontAlgn="auto" hangingPunct="1">
              <a:spcAft>
                <a:spcPts val="0"/>
              </a:spcAft>
              <a:defRPr/>
            </a:pPr>
            <a:r>
              <a:rPr lang="en-US" sz="4000" b="1" dirty="0">
                <a:latin typeface="Times New Roman" panose="02020603050405020304" pitchFamily="18" charset="0"/>
                <a:cs typeface="Times New Roman" panose="02020603050405020304" pitchFamily="18" charset="0"/>
              </a:rPr>
              <a:t>How to Protect the Relationship</a:t>
            </a:r>
          </a:p>
          <a:p>
            <a:pPr eaLnBrk="1" fontAlgn="auto" hangingPunct="1">
              <a:spcAft>
                <a:spcPts val="0"/>
              </a:spcAft>
              <a:defRPr/>
            </a:pPr>
            <a:r>
              <a:rPr lang="en-US" sz="4000" b="1" dirty="0">
                <a:latin typeface="Times New Roman" panose="02020603050405020304" pitchFamily="18" charset="0"/>
                <a:cs typeface="Times New Roman" panose="02020603050405020304" pitchFamily="18" charset="0"/>
              </a:rPr>
              <a:t>Closing Remarks - - </a:t>
            </a:r>
          </a:p>
          <a:p>
            <a:pPr marL="0" indent="0" algn="ctr" eaLnBrk="1" fontAlgn="auto" hangingPunct="1">
              <a:spcAft>
                <a:spcPts val="0"/>
              </a:spcAft>
              <a:buNone/>
              <a:defRP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on Fire!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2875481B-95FE-47D1-B0FA-A6199B45B698}"/>
              </a:ext>
            </a:extLst>
          </p:cNvPr>
          <p:cNvSpPr>
            <a:spLocks noGrp="1" noChangeArrowheads="1"/>
          </p:cNvSpPr>
          <p:nvPr>
            <p:ph type="title"/>
          </p:nvPr>
        </p:nvSpPr>
        <p:spPr/>
        <p:txBody>
          <a:bodyPr/>
          <a:lstStyle/>
          <a:p>
            <a:pPr algn="ctr" eaLnBrk="1" hangingPunct="1">
              <a:defRPr/>
            </a:pPr>
            <a:r>
              <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Meeting on Fire!</a:t>
            </a:r>
            <a:br>
              <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Looking For Champions</a:t>
            </a:r>
          </a:p>
        </p:txBody>
      </p:sp>
      <p:sp>
        <p:nvSpPr>
          <p:cNvPr id="3" name="Content Placeholder 2">
            <a:extLst>
              <a:ext uri="{FF2B5EF4-FFF2-40B4-BE49-F238E27FC236}">
                <a16:creationId xmlns:a16="http://schemas.microsoft.com/office/drawing/2014/main" xmlns="" id="{F556DA11-CA73-4D71-8373-51A9DAE21B63}"/>
              </a:ext>
            </a:extLst>
          </p:cNvPr>
          <p:cNvSpPr>
            <a:spLocks noGrp="1"/>
          </p:cNvSpPr>
          <p:nvPr>
            <p:ph idx="1"/>
          </p:nvPr>
        </p:nvSpPr>
        <p:spPr/>
        <p:txBody>
          <a:bodyPr rtlCol="0">
            <a:normAutofit/>
          </a:bodyPr>
          <a:lstStyle/>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You’re not Kevin Costner and this isn’t “</a:t>
            </a:r>
            <a:r>
              <a:rPr lang="en-US" sz="2400" b="1" i="1" dirty="0">
                <a:latin typeface="Times New Roman" panose="02020603050405020304" pitchFamily="18" charset="0"/>
                <a:cs typeface="Times New Roman" panose="02020603050405020304" pitchFamily="18" charset="0"/>
              </a:rPr>
              <a:t>Field of Dreams</a:t>
            </a:r>
            <a:r>
              <a:rPr lang="en-US" sz="2400" b="1" dirty="0">
                <a:latin typeface="Times New Roman" panose="02020603050405020304" pitchFamily="18" charset="0"/>
                <a:cs typeface="Times New Roman" panose="02020603050405020304" pitchFamily="18" charset="0"/>
              </a:rPr>
              <a:t>.” </a:t>
            </a: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Giving you some creative ground to build on, some things to keep in mind when the going gets tough.</a:t>
            </a: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Salute for choosing to share what you know, what you hope for, what you can see ahead of us - - - with other federal champions.</a:t>
            </a:r>
          </a:p>
          <a:p>
            <a:pPr eaLnBrk="1" fontAlgn="auto" hangingPunct="1">
              <a:spcAft>
                <a:spcPts val="0"/>
              </a:spcAft>
              <a:defRPr/>
            </a:pPr>
            <a:endParaRPr lang="en-US" sz="1400"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E28C2F84-AA00-436D-9C40-E5E0A621C1A8}"/>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Meeting on Fire!</a:t>
            </a:r>
            <a:b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Presiding Over A Successful Chapter</a:t>
            </a:r>
            <a:endParaRPr lang="en-US" altLang="en-US" dirty="0">
              <a:effectLst>
                <a:outerShdw blurRad="38100" dist="38100" dir="2700000" algn="tl">
                  <a:srgbClr val="000000">
                    <a:alpha val="43137"/>
                  </a:srgbClr>
                </a:outerShdw>
              </a:effectLst>
            </a:endParaRPr>
          </a:p>
        </p:txBody>
      </p:sp>
      <p:sp>
        <p:nvSpPr>
          <p:cNvPr id="5123" name="Content Placeholder 2">
            <a:extLst>
              <a:ext uri="{FF2B5EF4-FFF2-40B4-BE49-F238E27FC236}">
                <a16:creationId xmlns:a16="http://schemas.microsoft.com/office/drawing/2014/main" xmlns="" id="{3BA58C6D-5FAC-4EC3-909E-223B3B468E2D}"/>
              </a:ext>
            </a:extLst>
          </p:cNvPr>
          <p:cNvSpPr>
            <a:spLocks noGrp="1" noChangeArrowheads="1"/>
          </p:cNvSpPr>
          <p:nvPr>
            <p:ph idx="1"/>
          </p:nvPr>
        </p:nvSpPr>
        <p:spPr/>
        <p:txBody>
          <a:bodyPr/>
          <a:lstStyle/>
          <a:p>
            <a:pPr eaLnBrk="1" hangingPunct="1"/>
            <a:r>
              <a:rPr lang="en-US" altLang="en-US" sz="3600">
                <a:latin typeface="Times New Roman" panose="02020603050405020304" pitchFamily="18" charset="0"/>
                <a:cs typeface="Times New Roman" panose="02020603050405020304" pitchFamily="18" charset="0"/>
              </a:rPr>
              <a:t>It is a People Problem, NOT a Planning Problem</a:t>
            </a: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p:txBody>
      </p:sp>
      <p:grpSp>
        <p:nvGrpSpPr>
          <p:cNvPr id="5124" name="Group 40">
            <a:extLst>
              <a:ext uri="{FF2B5EF4-FFF2-40B4-BE49-F238E27FC236}">
                <a16:creationId xmlns:a16="http://schemas.microsoft.com/office/drawing/2014/main" xmlns="" id="{9BC417F9-26DA-49D0-8D90-D3299EB29E72}"/>
              </a:ext>
            </a:extLst>
          </p:cNvPr>
          <p:cNvGrpSpPr>
            <a:grpSpLocks/>
          </p:cNvGrpSpPr>
          <p:nvPr/>
        </p:nvGrpSpPr>
        <p:grpSpPr bwMode="auto">
          <a:xfrm>
            <a:off x="3422650" y="2984500"/>
            <a:ext cx="6054725" cy="3040063"/>
            <a:chOff x="1024001" y="2969955"/>
            <a:chExt cx="4558326" cy="2034255"/>
          </a:xfrm>
        </p:grpSpPr>
        <p:cxnSp>
          <p:nvCxnSpPr>
            <p:cNvPr id="4" name="Straight Arrow Connector 3">
              <a:extLst>
                <a:ext uri="{FF2B5EF4-FFF2-40B4-BE49-F238E27FC236}">
                  <a16:creationId xmlns:a16="http://schemas.microsoft.com/office/drawing/2014/main" xmlns="" id="{F85DCE02-1FB1-4A04-A22D-61AACFF088BA}"/>
                </a:ext>
              </a:extLst>
            </p:cNvPr>
            <p:cNvCxnSpPr>
              <a:cxnSpLocks/>
            </p:cNvCxnSpPr>
            <p:nvPr/>
          </p:nvCxnSpPr>
          <p:spPr>
            <a:xfrm>
              <a:off x="4460076" y="3996112"/>
              <a:ext cx="677653" cy="660734"/>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xmlns="" id="{1BA7723F-693B-4986-8882-37B95EBEEFEA}"/>
                </a:ext>
              </a:extLst>
            </p:cNvPr>
            <p:cNvCxnSpPr>
              <a:cxnSpLocks/>
            </p:cNvCxnSpPr>
            <p:nvPr/>
          </p:nvCxnSpPr>
          <p:spPr>
            <a:xfrm flipV="1">
              <a:off x="4556883" y="3256769"/>
              <a:ext cx="981224" cy="314433"/>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xmlns="" id="{0A5260C5-137D-42F0-A6F5-56808661B2E9}"/>
                </a:ext>
              </a:extLst>
            </p:cNvPr>
            <p:cNvCxnSpPr>
              <a:cxnSpLocks/>
            </p:cNvCxnSpPr>
            <p:nvPr/>
          </p:nvCxnSpPr>
          <p:spPr>
            <a:xfrm flipH="1" flipV="1">
              <a:off x="3490804" y="3611568"/>
              <a:ext cx="389621" cy="1141945"/>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9E050DC4-B1D0-4CE8-9BAC-A0B848AF204D}"/>
                </a:ext>
              </a:extLst>
            </p:cNvPr>
            <p:cNvCxnSpPr>
              <a:cxnSpLocks/>
            </p:cNvCxnSpPr>
            <p:nvPr/>
          </p:nvCxnSpPr>
          <p:spPr>
            <a:xfrm flipH="1">
              <a:off x="4119456" y="3116549"/>
              <a:ext cx="22708" cy="1405389"/>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xmlns="" id="{FF7503FB-DDA2-4649-8C6D-CCF53B7ECB2F}"/>
                </a:ext>
              </a:extLst>
            </p:cNvPr>
            <p:cNvCxnSpPr>
              <a:cxnSpLocks/>
            </p:cNvCxnSpPr>
            <p:nvPr/>
          </p:nvCxnSpPr>
          <p:spPr>
            <a:xfrm flipV="1">
              <a:off x="2773710" y="3256769"/>
              <a:ext cx="953735" cy="442969"/>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xmlns="" id="{7FEAE56F-76DA-4C47-A28F-100E3CDAC1CF}"/>
                </a:ext>
              </a:extLst>
            </p:cNvPr>
            <p:cNvCxnSpPr>
              <a:cxnSpLocks/>
            </p:cNvCxnSpPr>
            <p:nvPr/>
          </p:nvCxnSpPr>
          <p:spPr>
            <a:xfrm flipH="1">
              <a:off x="2436676" y="4445454"/>
              <a:ext cx="16732" cy="558756"/>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18647CB5-1A2B-486C-8C99-4AE474B08617}"/>
                </a:ext>
              </a:extLst>
            </p:cNvPr>
            <p:cNvCxnSpPr>
              <a:cxnSpLocks/>
            </p:cNvCxnSpPr>
            <p:nvPr/>
          </p:nvCxnSpPr>
          <p:spPr>
            <a:xfrm>
              <a:off x="2255012" y="3430982"/>
              <a:ext cx="648970" cy="735094"/>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xmlns="" id="{34657B3E-85EF-4615-A570-B6FA11E8087F}"/>
                </a:ext>
              </a:extLst>
            </p:cNvPr>
            <p:cNvCxnSpPr>
              <a:cxnSpLocks/>
            </p:cNvCxnSpPr>
            <p:nvPr/>
          </p:nvCxnSpPr>
          <p:spPr>
            <a:xfrm flipH="1">
              <a:off x="1024001" y="4394465"/>
              <a:ext cx="1018273" cy="525825"/>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6F019F70-6FC4-43E4-BEAD-73076ED53405}"/>
                </a:ext>
              </a:extLst>
            </p:cNvPr>
            <p:cNvCxnSpPr>
              <a:cxnSpLocks/>
            </p:cNvCxnSpPr>
            <p:nvPr/>
          </p:nvCxnSpPr>
          <p:spPr>
            <a:xfrm flipH="1" flipV="1">
              <a:off x="1230763" y="2969955"/>
              <a:ext cx="604749" cy="57362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CF0C154B-4FE0-4296-9FCB-663D19B8CC44}"/>
                </a:ext>
              </a:extLst>
            </p:cNvPr>
            <p:cNvCxnSpPr>
              <a:cxnSpLocks/>
            </p:cNvCxnSpPr>
            <p:nvPr/>
          </p:nvCxnSpPr>
          <p:spPr>
            <a:xfrm>
              <a:off x="1049100" y="3968493"/>
              <a:ext cx="1052932" cy="113664"/>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xmlns="" id="{94D6FD06-5390-4F11-BDBF-670CCFE1C6FE}"/>
                </a:ext>
              </a:extLst>
            </p:cNvPr>
            <p:cNvCxnSpPr>
              <a:cxnSpLocks/>
            </p:cNvCxnSpPr>
            <p:nvPr/>
          </p:nvCxnSpPr>
          <p:spPr>
            <a:xfrm flipH="1" flipV="1">
              <a:off x="4506686" y="3819774"/>
              <a:ext cx="1075641"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E28C2F84-AA00-436D-9C40-E5E0A621C1A8}"/>
              </a:ext>
            </a:extLst>
          </p:cNvPr>
          <p:cNvSpPr>
            <a:spLocks noGrp="1" noChangeArrowheads="1"/>
          </p:cNvSpPr>
          <p:nvPr>
            <p:ph type="title"/>
          </p:nvPr>
        </p:nvSpPr>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Meeting on Fire!</a:t>
            </a:r>
            <a:b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Presiding Over A Successful Chapter</a:t>
            </a:r>
            <a:endParaRPr lang="en-US" altLang="en-US" dirty="0">
              <a:effectLst>
                <a:outerShdw blurRad="38100" dist="38100" dir="2700000" algn="tl">
                  <a:srgbClr val="000000">
                    <a:alpha val="43137"/>
                  </a:srgbClr>
                </a:outerShdw>
              </a:effectLst>
            </a:endParaRPr>
          </a:p>
        </p:txBody>
      </p:sp>
      <p:sp>
        <p:nvSpPr>
          <p:cNvPr id="6147" name="Content Placeholder 2">
            <a:extLst>
              <a:ext uri="{FF2B5EF4-FFF2-40B4-BE49-F238E27FC236}">
                <a16:creationId xmlns:a16="http://schemas.microsoft.com/office/drawing/2014/main" xmlns="" id="{726119E5-1278-471D-A9CD-A6B1F32C08CD}"/>
              </a:ext>
            </a:extLst>
          </p:cNvPr>
          <p:cNvSpPr>
            <a:spLocks noGrp="1" noChangeArrowheads="1"/>
          </p:cNvSpPr>
          <p:nvPr>
            <p:ph idx="1"/>
          </p:nvPr>
        </p:nvSpPr>
        <p:spPr/>
        <p:txBody>
          <a:bodyPr/>
          <a:lstStyle/>
          <a:p>
            <a:pPr eaLnBrk="1" hangingPunct="1"/>
            <a:r>
              <a:rPr lang="en-US" altLang="en-US" sz="3600">
                <a:latin typeface="Times New Roman" panose="02020603050405020304" pitchFamily="18" charset="0"/>
                <a:cs typeface="Times New Roman" panose="02020603050405020304" pitchFamily="18" charset="0"/>
              </a:rPr>
              <a:t>It is a People Problem, NOT a Planning Problem</a:t>
            </a: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endParaRPr lang="en-US" altLang="en-US" sz="3600">
              <a:latin typeface="Times New Roman" panose="02020603050405020304" pitchFamily="18" charset="0"/>
              <a:cs typeface="Times New Roman" panose="02020603050405020304" pitchFamily="18" charset="0"/>
            </a:endParaRPr>
          </a:p>
        </p:txBody>
      </p:sp>
      <p:grpSp>
        <p:nvGrpSpPr>
          <p:cNvPr id="6148" name="Group 33">
            <a:extLst>
              <a:ext uri="{FF2B5EF4-FFF2-40B4-BE49-F238E27FC236}">
                <a16:creationId xmlns:a16="http://schemas.microsoft.com/office/drawing/2014/main" xmlns="" id="{0CE2CDFF-BC5D-4D1B-B0FF-AE8D59F7016D}"/>
              </a:ext>
            </a:extLst>
          </p:cNvPr>
          <p:cNvGrpSpPr>
            <a:grpSpLocks/>
          </p:cNvGrpSpPr>
          <p:nvPr/>
        </p:nvGrpSpPr>
        <p:grpSpPr bwMode="auto">
          <a:xfrm>
            <a:off x="3335338" y="2730500"/>
            <a:ext cx="6067425" cy="3446463"/>
            <a:chOff x="7470010" y="2654579"/>
            <a:chExt cx="4276246" cy="2349631"/>
          </a:xfrm>
        </p:grpSpPr>
        <p:sp>
          <p:nvSpPr>
            <p:cNvPr id="26" name="Arrow: Right 25">
              <a:extLst>
                <a:ext uri="{FF2B5EF4-FFF2-40B4-BE49-F238E27FC236}">
                  <a16:creationId xmlns:a16="http://schemas.microsoft.com/office/drawing/2014/main" xmlns="" id="{FE4D01E3-2B07-4EE1-B1B8-3370362E1738}"/>
                </a:ext>
              </a:extLst>
            </p:cNvPr>
            <p:cNvSpPr/>
            <p:nvPr/>
          </p:nvSpPr>
          <p:spPr>
            <a:xfrm>
              <a:off x="7470010" y="2654579"/>
              <a:ext cx="4276246" cy="2349631"/>
            </a:xfrm>
            <a:prstGeom prst="rightArrow">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8" name="Straight Arrow Connector 27">
              <a:extLst>
                <a:ext uri="{FF2B5EF4-FFF2-40B4-BE49-F238E27FC236}">
                  <a16:creationId xmlns:a16="http://schemas.microsoft.com/office/drawing/2014/main" xmlns="" id="{2CE192E8-F742-452A-A11A-EB840C7339C0}"/>
                </a:ext>
              </a:extLst>
            </p:cNvPr>
            <p:cNvCxnSpPr>
              <a:cxnSpLocks/>
            </p:cNvCxnSpPr>
            <p:nvPr/>
          </p:nvCxnSpPr>
          <p:spPr>
            <a:xfrm flipV="1">
              <a:off x="7758673" y="3479277"/>
              <a:ext cx="1098711"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xmlns="" id="{47D2531A-3E68-4312-878E-CD6C86741E9F}"/>
                </a:ext>
              </a:extLst>
            </p:cNvPr>
            <p:cNvCxnSpPr>
              <a:cxnSpLocks/>
            </p:cNvCxnSpPr>
            <p:nvPr/>
          </p:nvCxnSpPr>
          <p:spPr>
            <a:xfrm>
              <a:off x="8070832" y="3833183"/>
              <a:ext cx="1292272" cy="12987"/>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xmlns="" id="{8922BA10-EE97-4A61-968C-B987A6C0B531}"/>
                </a:ext>
              </a:extLst>
            </p:cNvPr>
            <p:cNvCxnSpPr>
              <a:cxnSpLocks/>
            </p:cNvCxnSpPr>
            <p:nvPr/>
          </p:nvCxnSpPr>
          <p:spPr>
            <a:xfrm flipV="1">
              <a:off x="7794477" y="4165442"/>
              <a:ext cx="1099830"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xmlns="" id="{3F9F21A5-8036-4469-832A-644C36E8A4C5}"/>
                </a:ext>
              </a:extLst>
            </p:cNvPr>
            <p:cNvCxnSpPr>
              <a:cxnSpLocks/>
            </p:cNvCxnSpPr>
            <p:nvPr/>
          </p:nvCxnSpPr>
          <p:spPr>
            <a:xfrm flipV="1">
              <a:off x="9767009" y="3621056"/>
              <a:ext cx="1099830"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xmlns="" id="{A1A4B2CD-9A03-4219-B90E-FC8CECD6A426}"/>
                </a:ext>
              </a:extLst>
            </p:cNvPr>
            <p:cNvCxnSpPr>
              <a:cxnSpLocks/>
            </p:cNvCxnSpPr>
            <p:nvPr/>
          </p:nvCxnSpPr>
          <p:spPr>
            <a:xfrm flipV="1">
              <a:off x="9767009" y="4000936"/>
              <a:ext cx="1099830"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ransition spd="slow">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4095B-01E1-4A19-9462-6AEF14A222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2A8B899-CD51-4616-ADF8-1EF5FC5890FE}"/>
              </a:ext>
            </a:extLst>
          </p:cNvPr>
          <p:cNvSpPr>
            <a:spLocks noGrp="1"/>
          </p:cNvSpPr>
          <p:nvPr>
            <p:ph idx="1"/>
          </p:nvPr>
        </p:nvSpPr>
        <p:spPr>
          <a:xfrm>
            <a:off x="838200" y="178420"/>
            <a:ext cx="10515600" cy="6679580"/>
          </a:xfrm>
        </p:spPr>
        <p:txBody>
          <a:bodyPr/>
          <a:lstStyle/>
          <a:p>
            <a:pPr marL="0" lvl="0" indent="0" algn="ctr">
              <a:buNone/>
            </a:pPr>
            <a:r>
              <a:rPr lang="en-US" dirty="0">
                <a:latin typeface="Times New Roman" panose="02020603050405020304" pitchFamily="18" charset="0"/>
                <a:cs typeface="Times New Roman" panose="02020603050405020304" pitchFamily="18" charset="0"/>
              </a:rPr>
              <a:t>The steps from KNOWING to DOING…..</a:t>
            </a:r>
          </a:p>
          <a:p>
            <a:r>
              <a:rPr lang="en-US" dirty="0"/>
              <a:t>                                  </a:t>
            </a:r>
            <a:r>
              <a:rPr lang="en-US" b="1" dirty="0"/>
              <a:t>DOING</a:t>
            </a:r>
          </a:p>
          <a:p>
            <a:r>
              <a:rPr lang="en-US" b="1" dirty="0"/>
              <a:t>                                T</a:t>
            </a:r>
          </a:p>
          <a:p>
            <a:r>
              <a:rPr lang="en-US" b="1" dirty="0"/>
              <a:t>                             N</a:t>
            </a:r>
          </a:p>
          <a:p>
            <a:r>
              <a:rPr lang="en-US" b="1" dirty="0"/>
              <a:t>                          E</a:t>
            </a:r>
          </a:p>
          <a:p>
            <a:r>
              <a:rPr lang="en-US" b="1" dirty="0"/>
              <a:t>                      M</a:t>
            </a:r>
          </a:p>
          <a:p>
            <a:r>
              <a:rPr lang="en-US" b="1" dirty="0"/>
              <a:t>                   T</a:t>
            </a:r>
          </a:p>
          <a:p>
            <a:r>
              <a:rPr lang="en-US" b="1" dirty="0"/>
              <a:t>                I</a:t>
            </a:r>
          </a:p>
          <a:p>
            <a:r>
              <a:rPr lang="en-US" b="1" dirty="0"/>
              <a:t>            M</a:t>
            </a:r>
          </a:p>
          <a:p>
            <a:r>
              <a:rPr lang="en-US" b="1" dirty="0"/>
              <a:t>        M</a:t>
            </a:r>
          </a:p>
          <a:p>
            <a:r>
              <a:rPr lang="en-US" b="1" dirty="0"/>
              <a:t>    O</a:t>
            </a:r>
          </a:p>
          <a:p>
            <a:r>
              <a:rPr lang="en-US" b="1" dirty="0"/>
              <a:t>C</a:t>
            </a:r>
          </a:p>
          <a:p>
            <a:r>
              <a:rPr lang="en-US" b="1" dirty="0"/>
              <a:t>KNOWING</a:t>
            </a:r>
          </a:p>
          <a:p>
            <a:endParaRPr lang="en-US" dirty="0"/>
          </a:p>
        </p:txBody>
      </p:sp>
    </p:spTree>
    <p:extLst>
      <p:ext uri="{BB962C8B-B14F-4D97-AF65-F5344CB8AC3E}">
        <p14:creationId xmlns:p14="http://schemas.microsoft.com/office/powerpoint/2010/main" val="16498392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E28C2F84-AA00-436D-9C40-E5E0A621C1A8}"/>
              </a:ext>
            </a:extLst>
          </p:cNvPr>
          <p:cNvSpPr>
            <a:spLocks noGrp="1" noChangeArrowheads="1"/>
          </p:cNvSpPr>
          <p:nvPr>
            <p:ph type="title"/>
          </p:nvPr>
        </p:nvSpPr>
        <p:spPr>
          <a:xfrm>
            <a:off x="838200" y="107093"/>
            <a:ext cx="10515600" cy="1583596"/>
          </a:xfrm>
        </p:spPr>
        <p:txBody>
          <a:bodyPr/>
          <a:lstStyle/>
          <a:p>
            <a:pPr algn="ctr" eaLnBrk="1" hangingPunct="1">
              <a:defRPr/>
            </a:pP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your Chapter Meeting on Fire!</a:t>
            </a:r>
            <a:b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Presiding Over A Successful Chapter</a:t>
            </a:r>
            <a:endParaRPr lang="en-US" altLang="en-US" dirty="0">
              <a:effectLst>
                <a:outerShdw blurRad="38100" dist="38100" dir="2700000" algn="tl">
                  <a:srgbClr val="000000">
                    <a:alpha val="43137"/>
                  </a:srgbClr>
                </a:outerShdw>
              </a:effectLst>
            </a:endParaRPr>
          </a:p>
        </p:txBody>
      </p:sp>
      <p:sp>
        <p:nvSpPr>
          <p:cNvPr id="6147" name="Content Placeholder 2">
            <a:extLst>
              <a:ext uri="{FF2B5EF4-FFF2-40B4-BE49-F238E27FC236}">
                <a16:creationId xmlns:a16="http://schemas.microsoft.com/office/drawing/2014/main" xmlns="" id="{726119E5-1278-471D-A9CD-A6B1F32C08CD}"/>
              </a:ext>
            </a:extLst>
          </p:cNvPr>
          <p:cNvSpPr>
            <a:spLocks noGrp="1" noChangeArrowheads="1"/>
          </p:cNvSpPr>
          <p:nvPr>
            <p:ph idx="1"/>
          </p:nvPr>
        </p:nvSpPr>
        <p:spPr>
          <a:xfrm>
            <a:off x="271849" y="1581665"/>
            <a:ext cx="11689492" cy="5189838"/>
          </a:xfrm>
        </p:spPr>
        <p:txBody>
          <a:bodyPr/>
          <a:lstStyle/>
          <a:p>
            <a:pPr marL="0" indent="0" algn="ctr" eaLnBrk="1" hangingPunct="1">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let’s take a hard, honest look at what will move us forward.</a:t>
            </a:r>
          </a:p>
          <a:p>
            <a:pPr eaLnBrk="1" hangingPunct="1"/>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High Impact People?                                                  </a:t>
            </a:r>
          </a:p>
          <a:p>
            <a:pPr eaLnBrk="1" hangingPunct="1"/>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 them Sharpen Their Focus</a:t>
            </a:r>
          </a:p>
          <a:p>
            <a:pPr eaLnBrk="1" hangingPunct="1"/>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Coaching Sessions Build Cohesion</a:t>
            </a:r>
          </a:p>
          <a:p>
            <a:pPr eaLnBrk="1" fontAlgn="auto" hangingPunct="1">
              <a:spcAft>
                <a:spcPts val="0"/>
              </a:spcAft>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Fire Up Relationships That Will Shrug Off Problems</a:t>
            </a:r>
          </a:p>
          <a:p>
            <a:pPr marL="0" indent="0" eaLnBrk="1" hangingPunct="1">
              <a:buNone/>
            </a:pPr>
            <a:endParaRPr lang="en-US" altLang="en-US" sz="26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eaLnBrk="1" hangingPunct="1">
              <a:buNone/>
            </a:pPr>
            <a:endParaRPr lang="en-US" altLang="en-US" sz="26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eaLnBrk="1" hangingPunct="1">
              <a:buNone/>
            </a:pPr>
            <a:endParaRPr lang="en-US" altLang="en-US" sz="26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eaLnBrk="1" hangingPunct="1">
              <a:buNone/>
            </a:pPr>
            <a:r>
              <a:rPr lang="en-US" altLang="en-US" sz="26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 can answer yes to these questions, your Chapter has the opportunity for a dynamic future before it.</a:t>
            </a:r>
          </a:p>
          <a:p>
            <a:pPr eaLnBrk="1" hangingPunct="1"/>
            <a:endParaRPr lang="en-US" altLang="en-US" sz="3600" dirty="0">
              <a:latin typeface="Times New Roman" panose="02020603050405020304" pitchFamily="18" charset="0"/>
              <a:cs typeface="Times New Roman" panose="02020603050405020304" pitchFamily="18" charset="0"/>
            </a:endParaRPr>
          </a:p>
          <a:p>
            <a:pPr eaLnBrk="1" hangingPunct="1"/>
            <a:endParaRPr lang="en-US" altLang="en-US" sz="3600" dirty="0">
              <a:latin typeface="Times New Roman" panose="02020603050405020304" pitchFamily="18" charset="0"/>
              <a:cs typeface="Times New Roman" panose="02020603050405020304" pitchFamily="18" charset="0"/>
            </a:endParaRPr>
          </a:p>
          <a:p>
            <a:pPr eaLnBrk="1" hangingPunct="1"/>
            <a:endParaRPr lang="en-US" altLang="en-US" sz="3600" dirty="0">
              <a:latin typeface="Times New Roman" panose="02020603050405020304" pitchFamily="18" charset="0"/>
              <a:cs typeface="Times New Roman" panose="02020603050405020304" pitchFamily="18" charset="0"/>
            </a:endParaRPr>
          </a:p>
          <a:p>
            <a:pPr eaLnBrk="1" hangingPunct="1"/>
            <a:endParaRPr lang="en-US" altLang="en-US" sz="3600" dirty="0">
              <a:latin typeface="Times New Roman" panose="02020603050405020304" pitchFamily="18" charset="0"/>
              <a:cs typeface="Times New Roman" panose="02020603050405020304" pitchFamily="18" charset="0"/>
            </a:endParaRPr>
          </a:p>
          <a:p>
            <a:pPr eaLnBrk="1" hangingPunct="1"/>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93015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anim calcmode="lin" valueType="num">
                                      <p:cBhvr>
                                        <p:cTn id="8"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14" dur="500"/>
                                        <p:tgtEl>
                                          <p:spTgt spid="614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p:cTn id="19" dur="10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6147">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80">
                                          <p:stCondLst>
                                            <p:cond delay="0"/>
                                          </p:stCondLst>
                                        </p:cTn>
                                        <p:tgtEl>
                                          <p:spTgt spid="6147">
                                            <p:txEl>
                                              <p:pRg st="4" end="4"/>
                                            </p:txEl>
                                          </p:spTgt>
                                        </p:tgtEl>
                                      </p:cBhvr>
                                    </p:animEffect>
                                    <p:anim calcmode="lin" valueType="num">
                                      <p:cBhvr>
                                        <p:cTn id="28" dur="1822" tmFilter="0,0; 0.14,0.36; 0.43,0.73; 0.71,0.91; 1.0,1.0">
                                          <p:stCondLst>
                                            <p:cond delay="0"/>
                                          </p:stCondLst>
                                        </p:cTn>
                                        <p:tgtEl>
                                          <p:spTgt spid="6147">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147">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147">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147">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147">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6147">
                                            <p:txEl>
                                              <p:pRg st="4" end="4"/>
                                            </p:txEl>
                                          </p:spTgt>
                                        </p:tgtEl>
                                      </p:cBhvr>
                                      <p:to x="100000" y="60000"/>
                                    </p:animScale>
                                    <p:animScale>
                                      <p:cBhvr>
                                        <p:cTn id="34" dur="166" decel="50000">
                                          <p:stCondLst>
                                            <p:cond delay="676"/>
                                          </p:stCondLst>
                                        </p:cTn>
                                        <p:tgtEl>
                                          <p:spTgt spid="6147">
                                            <p:txEl>
                                              <p:pRg st="4" end="4"/>
                                            </p:txEl>
                                          </p:spTgt>
                                        </p:tgtEl>
                                      </p:cBhvr>
                                      <p:to x="100000" y="100000"/>
                                    </p:animScale>
                                    <p:animScale>
                                      <p:cBhvr>
                                        <p:cTn id="35" dur="26">
                                          <p:stCondLst>
                                            <p:cond delay="1312"/>
                                          </p:stCondLst>
                                        </p:cTn>
                                        <p:tgtEl>
                                          <p:spTgt spid="6147">
                                            <p:txEl>
                                              <p:pRg st="4" end="4"/>
                                            </p:txEl>
                                          </p:spTgt>
                                        </p:tgtEl>
                                      </p:cBhvr>
                                      <p:to x="100000" y="80000"/>
                                    </p:animScale>
                                    <p:animScale>
                                      <p:cBhvr>
                                        <p:cTn id="36" dur="166" decel="50000">
                                          <p:stCondLst>
                                            <p:cond delay="1338"/>
                                          </p:stCondLst>
                                        </p:cTn>
                                        <p:tgtEl>
                                          <p:spTgt spid="6147">
                                            <p:txEl>
                                              <p:pRg st="4" end="4"/>
                                            </p:txEl>
                                          </p:spTgt>
                                        </p:tgtEl>
                                      </p:cBhvr>
                                      <p:to x="100000" y="100000"/>
                                    </p:animScale>
                                    <p:animScale>
                                      <p:cBhvr>
                                        <p:cTn id="37" dur="26">
                                          <p:stCondLst>
                                            <p:cond delay="1642"/>
                                          </p:stCondLst>
                                        </p:cTn>
                                        <p:tgtEl>
                                          <p:spTgt spid="6147">
                                            <p:txEl>
                                              <p:pRg st="4" end="4"/>
                                            </p:txEl>
                                          </p:spTgt>
                                        </p:tgtEl>
                                      </p:cBhvr>
                                      <p:to x="100000" y="90000"/>
                                    </p:animScale>
                                    <p:animScale>
                                      <p:cBhvr>
                                        <p:cTn id="38" dur="166" decel="50000">
                                          <p:stCondLst>
                                            <p:cond delay="1668"/>
                                          </p:stCondLst>
                                        </p:cTn>
                                        <p:tgtEl>
                                          <p:spTgt spid="6147">
                                            <p:txEl>
                                              <p:pRg st="4" end="4"/>
                                            </p:txEl>
                                          </p:spTgt>
                                        </p:tgtEl>
                                      </p:cBhvr>
                                      <p:to x="100000" y="100000"/>
                                    </p:animScale>
                                    <p:animScale>
                                      <p:cBhvr>
                                        <p:cTn id="39" dur="26">
                                          <p:stCondLst>
                                            <p:cond delay="1808"/>
                                          </p:stCondLst>
                                        </p:cTn>
                                        <p:tgtEl>
                                          <p:spTgt spid="6147">
                                            <p:txEl>
                                              <p:pRg st="4" end="4"/>
                                            </p:txEl>
                                          </p:spTgt>
                                        </p:tgtEl>
                                      </p:cBhvr>
                                      <p:to x="100000" y="95000"/>
                                    </p:animScale>
                                    <p:animScale>
                                      <p:cBhvr>
                                        <p:cTn id="40" dur="166" decel="50000">
                                          <p:stCondLst>
                                            <p:cond delay="1834"/>
                                          </p:stCondLst>
                                        </p:cTn>
                                        <p:tgtEl>
                                          <p:spTgt spid="6147">
                                            <p:txEl>
                                              <p:pRg st="4" end="4"/>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147">
                                            <p:txEl>
                                              <p:pRg st="8" end="8"/>
                                            </p:txEl>
                                          </p:spTgt>
                                        </p:tgtEl>
                                        <p:attrNameLst>
                                          <p:attrName>style.visibility</p:attrName>
                                        </p:attrNameLst>
                                      </p:cBhvr>
                                      <p:to>
                                        <p:strVal val="visible"/>
                                      </p:to>
                                    </p:set>
                                    <p:anim calcmode="lin" valueType="num">
                                      <p:cBhvr>
                                        <p:cTn id="45" dur="500" fill="hold"/>
                                        <p:tgtEl>
                                          <p:spTgt spid="6147">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6147">
                                            <p:txEl>
                                              <p:pRg st="8" end="8"/>
                                            </p:txEl>
                                          </p:spTgt>
                                        </p:tgtEl>
                                        <p:attrNameLst>
                                          <p:attrName>ppt_h</p:attrName>
                                        </p:attrNameLst>
                                      </p:cBhvr>
                                      <p:tavLst>
                                        <p:tav tm="0">
                                          <p:val>
                                            <p:fltVal val="0"/>
                                          </p:val>
                                        </p:tav>
                                        <p:tav tm="100000">
                                          <p:val>
                                            <p:strVal val="#ppt_h"/>
                                          </p:val>
                                        </p:tav>
                                      </p:tavLst>
                                    </p:anim>
                                    <p:animEffect transition="in" filter="fade">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C64E4A-7ECC-45F9-8B0C-94CBD25E13FE}"/>
              </a:ext>
            </a:extLst>
          </p:cNvPr>
          <p:cNvSpPr>
            <a:spLocks noGrp="1"/>
          </p:cNvSpPr>
          <p:nvPr>
            <p:ph type="title"/>
          </p:nvPr>
        </p:nvSpPr>
        <p:spPr>
          <a:xfrm>
            <a:off x="313038" y="365125"/>
            <a:ext cx="11040762" cy="1325563"/>
          </a:xfrm>
        </p:spPr>
        <p:txBody>
          <a:bodyPr/>
          <a:lstStyle/>
          <a:p>
            <a:pPr algn="ctr"/>
            <a:r>
              <a:rPr lang="en-US" b="1" dirty="0">
                <a:latin typeface="Times New Roman" panose="02020603050405020304" pitchFamily="18" charset="0"/>
                <a:cs typeface="Times New Roman" panose="02020603050405020304" pitchFamily="18" charset="0"/>
              </a:rPr>
              <a:t>Chapter Goals are key to Chapter Survival!</a:t>
            </a:r>
          </a:p>
        </p:txBody>
      </p:sp>
      <p:pic>
        <p:nvPicPr>
          <p:cNvPr id="4" name="Content Placeholder 3" descr="Image result for walk with those of like goals">
            <a:extLst>
              <a:ext uri="{FF2B5EF4-FFF2-40B4-BE49-F238E27FC236}">
                <a16:creationId xmlns:a16="http://schemas.microsoft.com/office/drawing/2014/main" xmlns="" id="{797B12CF-3953-4104-AB6E-3D12F417A0D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4024" y="1690688"/>
            <a:ext cx="2935890" cy="4537117"/>
          </a:xfrm>
          <a:prstGeom prst="rect">
            <a:avLst/>
          </a:prstGeom>
          <a:noFill/>
          <a:ln>
            <a:noFill/>
          </a:ln>
        </p:spPr>
      </p:pic>
    </p:spTree>
    <p:extLst>
      <p:ext uri="{BB962C8B-B14F-4D97-AF65-F5344CB8AC3E}">
        <p14:creationId xmlns:p14="http://schemas.microsoft.com/office/powerpoint/2010/main" val="1858089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750</Words>
  <Application>Microsoft Office PowerPoint</Application>
  <PresentationFormat>Widescreen</PresentationFormat>
  <Paragraphs>126</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Broadway</vt:lpstr>
      <vt:lpstr>Brush Script MT</vt:lpstr>
      <vt:lpstr>Calibri</vt:lpstr>
      <vt:lpstr>Calibri Light</vt:lpstr>
      <vt:lpstr>Times New Roman</vt:lpstr>
      <vt:lpstr>Office Theme</vt:lpstr>
      <vt:lpstr>Standby for your call for Chapter Management!</vt:lpstr>
      <vt:lpstr>Where  Is Your Meeting  Headed?</vt:lpstr>
      <vt:lpstr>Welcome! Here is what we are going to cover</vt:lpstr>
      <vt:lpstr>Setting your Chapter Meeting on Fire! Looking For Champions</vt:lpstr>
      <vt:lpstr>Setting your Chapter Meeting on Fire! Presiding Over A Successful Chapter</vt:lpstr>
      <vt:lpstr>Setting your Chapter Meeting on Fire! Presiding Over A Successful Chapter</vt:lpstr>
      <vt:lpstr>PowerPoint Presentation</vt:lpstr>
      <vt:lpstr>Setting your Chapter Meeting on Fire! Presiding Over A Successful Chapter</vt:lpstr>
      <vt:lpstr>Chapter Goals are key to Chapter Survival!</vt:lpstr>
      <vt:lpstr>Setting your Chapter Meeting on Fire! Presiding Over A Successful Chapter</vt:lpstr>
      <vt:lpstr>Setting your Chapter Meeting on Fire! Presiding Over A Successful Chapter</vt:lpstr>
      <vt:lpstr>Protect Your Chapter Relationships</vt:lpstr>
      <vt:lpstr>Protect Your Chapter Relationships</vt:lpstr>
      <vt:lpstr>Protect Your Chapter Relationships</vt:lpstr>
      <vt:lpstr>Protect Your Chapter Relationships</vt:lpstr>
      <vt:lpstr>Protect Your Chapter Relationships</vt:lpstr>
      <vt:lpstr>Six Things That Leak in Your Leadership</vt:lpstr>
      <vt:lpstr>Six Things That Leak in Your Leadership</vt:lpstr>
      <vt:lpstr>Six Things That Leak in Your Leadership</vt:lpstr>
      <vt:lpstr>Six Things That Leak in Your Leadership</vt:lpstr>
      <vt:lpstr>Six Things That Leak in Your Leadership</vt:lpstr>
      <vt:lpstr>Six Things That Leak in Your Leadership</vt:lpstr>
      <vt:lpstr>Six Things That Leak in Your Leadership</vt:lpstr>
      <vt:lpstr>Finally, someone In Your Group….. </vt:lpstr>
      <vt:lpstr>Closing Remarks  Setting Your Chapter on Fire!</vt:lpstr>
      <vt:lpstr>And always remember……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Your Meeting Headed?</dc:title>
  <dc:creator>John F Wells</dc:creator>
  <cp:lastModifiedBy>William Shackelford</cp:lastModifiedBy>
  <cp:revision>61</cp:revision>
  <cp:lastPrinted>2017-09-19T16:21:09Z</cp:lastPrinted>
  <dcterms:created xsi:type="dcterms:W3CDTF">2017-08-15T20:38:20Z</dcterms:created>
  <dcterms:modified xsi:type="dcterms:W3CDTF">2017-10-02T18:14:39Z</dcterms:modified>
</cp:coreProperties>
</file>